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5" r:id="rId2"/>
    <p:sldId id="326" r:id="rId3"/>
    <p:sldId id="306" r:id="rId4"/>
    <p:sldId id="320" r:id="rId5"/>
    <p:sldId id="309" r:id="rId6"/>
    <p:sldId id="311" r:id="rId7"/>
    <p:sldId id="330" r:id="rId8"/>
    <p:sldId id="305" r:id="rId9"/>
    <p:sldId id="288" r:id="rId10"/>
    <p:sldId id="289" r:id="rId11"/>
    <p:sldId id="331" r:id="rId12"/>
    <p:sldId id="337" r:id="rId13"/>
    <p:sldId id="332" r:id="rId14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uwahara1:Dropbox:%20AKAK:JSOG2013&#12288;&#12487;&#12540;&#12479;&#25972;&#29702;:&#12464;&#12521;&#12501;&#12398;&#20803;%202007-201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2012-13%20&#21050;&#28608;&#27861;&#21029;:&#24180;&#40802;&#21029;&#21050;&#28608;&#27861;&#21029;&#12288;2012-201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2012-13%20&#21050;&#28608;&#27861;&#21029;:&#24180;&#40802;&#21029;&#21050;&#28608;&#27861;&#21029;&#12288;2012-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2012-13%20&#21050;&#28608;&#27861;&#21029;:&#24180;&#40802;&#21029;&#21050;&#28608;&#27861;&#21029;&#12288;2012-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2012-13%20&#21050;&#28608;&#27861;&#21029;:&#24180;&#40802;&#21029;&#21050;&#28608;&#27861;&#21029;&#12288;2012-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kuwahara1:Dropbox:%20AKAK:JSOG2013&#12288;&#12487;&#12540;&#12479;&#25972;&#29702;:&#12464;&#12521;&#12501;&#12398;&#20803;%202007-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JSOG2013&#12288;&#12487;&#12540;&#12479;&#25972;&#29702;:&#12464;&#12521;&#12501;&#12398;&#20803;%202007-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JSOG2013&#12288;&#12487;&#12540;&#12479;&#25972;&#29702;:&#12464;&#12521;&#12501;&#12398;&#20803;%202007-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JSOG2013&#12288;&#12487;&#12540;&#12479;&#25972;&#29702;:&#12464;&#12521;&#12501;&#12398;&#20803;%202007-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JSOG2013&#12288;&#12487;&#12540;&#12479;&#25972;&#29702;:&#12464;&#12521;&#12501;&#12398;&#20803;%202007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JSOG2013&#12288;&#12487;&#12540;&#12479;&#25972;&#29702;:&#12464;&#12521;&#12501;&#12398;&#20803;%202007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JSOG2013&#12288;&#12487;&#12540;&#12479;&#25972;&#29702;:&#12464;&#12521;&#12501;&#12398;&#20803;%202007-201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SSD2:Users:kuwahara:Dropbox:%20AKAK:2012-13%20&#21050;&#28608;&#27861;&#21029;:&#24180;&#40802;&#21029;&#21050;&#28608;&#27861;&#21029;&#12288;2012-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0.11638553633664601"/>
          <c:y val="3.4482758620689606E-2"/>
          <c:w val="0.86255437588743988"/>
          <c:h val="0.83224482549760903"/>
        </c:manualLayout>
      </c:layout>
      <c:barChart>
        <c:barDir val="col"/>
        <c:grouping val="stacked"/>
        <c:ser>
          <c:idx val="0"/>
          <c:order val="0"/>
          <c:tx>
            <c:strRef>
              <c:f>'年別　周期数'!$C$2</c:f>
              <c:strCache>
                <c:ptCount val="1"/>
                <c:pt idx="0">
                  <c:v>IVF周期</c:v>
                </c:pt>
              </c:strCache>
            </c:strRef>
          </c:tx>
          <c:cat>
            <c:numRef>
              <c:f>'年別　周期数'!$B$10:$B$31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'年別　周期数'!$C$10:$C$31</c:f>
              <c:numCache>
                <c:formatCode>#,##0_);[Red]\(#,##0\)</c:formatCode>
                <c:ptCount val="22"/>
                <c:pt idx="0">
                  <c:v>17404</c:v>
                </c:pt>
                <c:pt idx="1">
                  <c:v>21287</c:v>
                </c:pt>
                <c:pt idx="2">
                  <c:v>25157</c:v>
                </c:pt>
                <c:pt idx="3">
                  <c:v>26648</c:v>
                </c:pt>
                <c:pt idx="4">
                  <c:v>27338</c:v>
                </c:pt>
                <c:pt idx="5">
                  <c:v>32247</c:v>
                </c:pt>
                <c:pt idx="6">
                  <c:v>34929</c:v>
                </c:pt>
                <c:pt idx="7">
                  <c:v>36085</c:v>
                </c:pt>
                <c:pt idx="8">
                  <c:v>31334</c:v>
                </c:pt>
                <c:pt idx="9">
                  <c:v>32676</c:v>
                </c:pt>
                <c:pt idx="10">
                  <c:v>34953</c:v>
                </c:pt>
                <c:pt idx="11">
                  <c:v>38575</c:v>
                </c:pt>
                <c:pt idx="12">
                  <c:v>41619</c:v>
                </c:pt>
                <c:pt idx="13">
                  <c:v>42822</c:v>
                </c:pt>
                <c:pt idx="14">
                  <c:v>44778</c:v>
                </c:pt>
                <c:pt idx="15">
                  <c:v>53873</c:v>
                </c:pt>
                <c:pt idx="16">
                  <c:v>59148</c:v>
                </c:pt>
                <c:pt idx="17">
                  <c:v>63083</c:v>
                </c:pt>
                <c:pt idx="18">
                  <c:v>67714</c:v>
                </c:pt>
                <c:pt idx="19">
                  <c:v>71422</c:v>
                </c:pt>
                <c:pt idx="20">
                  <c:v>82108</c:v>
                </c:pt>
                <c:pt idx="21">
                  <c:v>89950</c:v>
                </c:pt>
              </c:numCache>
            </c:numRef>
          </c:val>
        </c:ser>
        <c:ser>
          <c:idx val="1"/>
          <c:order val="1"/>
          <c:tx>
            <c:strRef>
              <c:f>'年別　周期数'!$D$2</c:f>
              <c:strCache>
                <c:ptCount val="1"/>
                <c:pt idx="0">
                  <c:v>ICSI周期</c:v>
                </c:pt>
              </c:strCache>
            </c:strRef>
          </c:tx>
          <c:cat>
            <c:numRef>
              <c:f>'年別　周期数'!$B$10:$B$31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'年別　周期数'!$D$10:$D$31</c:f>
              <c:numCache>
                <c:formatCode>#,##0_);[Red]\(#,##0\)</c:formatCode>
                <c:ptCount val="22"/>
                <c:pt idx="0">
                  <c:v>963</c:v>
                </c:pt>
                <c:pt idx="1">
                  <c:v>2608</c:v>
                </c:pt>
                <c:pt idx="2">
                  <c:v>5510</c:v>
                </c:pt>
                <c:pt idx="3">
                  <c:v>9820</c:v>
                </c:pt>
                <c:pt idx="4">
                  <c:v>13438</c:v>
                </c:pt>
                <c:pt idx="5">
                  <c:v>16573</c:v>
                </c:pt>
                <c:pt idx="6">
                  <c:v>18657</c:v>
                </c:pt>
                <c:pt idx="7">
                  <c:v>22984</c:v>
                </c:pt>
                <c:pt idx="8">
                  <c:v>26712</c:v>
                </c:pt>
                <c:pt idx="9">
                  <c:v>30369</c:v>
                </c:pt>
                <c:pt idx="10">
                  <c:v>34824</c:v>
                </c:pt>
                <c:pt idx="11">
                  <c:v>38871</c:v>
                </c:pt>
                <c:pt idx="12">
                  <c:v>44698</c:v>
                </c:pt>
                <c:pt idx="13">
                  <c:v>47579</c:v>
                </c:pt>
                <c:pt idx="14">
                  <c:v>52539</c:v>
                </c:pt>
                <c:pt idx="15">
                  <c:v>61813</c:v>
                </c:pt>
                <c:pt idx="16">
                  <c:v>71350</c:v>
                </c:pt>
                <c:pt idx="17">
                  <c:v>76790</c:v>
                </c:pt>
                <c:pt idx="18">
                  <c:v>90677</c:v>
                </c:pt>
                <c:pt idx="19">
                  <c:v>102473</c:v>
                </c:pt>
                <c:pt idx="20">
                  <c:v>125229</c:v>
                </c:pt>
                <c:pt idx="21">
                  <c:v>134871</c:v>
                </c:pt>
              </c:numCache>
            </c:numRef>
          </c:val>
        </c:ser>
        <c:ser>
          <c:idx val="2"/>
          <c:order val="2"/>
          <c:tx>
            <c:strRef>
              <c:f>'年別　周期数'!$E$2</c:f>
              <c:strCache>
                <c:ptCount val="1"/>
                <c:pt idx="0">
                  <c:v>FET周期</c:v>
                </c:pt>
              </c:strCache>
            </c:strRef>
          </c:tx>
          <c:cat>
            <c:numRef>
              <c:f>'年別　周期数'!$B$10:$B$31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'年別　周期数'!$E$10:$E$31</c:f>
              <c:numCache>
                <c:formatCode>#,##0_);[Red]\(#,##0\)</c:formatCode>
                <c:ptCount val="22"/>
                <c:pt idx="0">
                  <c:v>553</c:v>
                </c:pt>
                <c:pt idx="1">
                  <c:v>681</c:v>
                </c:pt>
                <c:pt idx="2">
                  <c:v>1303</c:v>
                </c:pt>
                <c:pt idx="3">
                  <c:v>1682</c:v>
                </c:pt>
                <c:pt idx="4">
                  <c:v>2900</c:v>
                </c:pt>
                <c:pt idx="5">
                  <c:v>5208</c:v>
                </c:pt>
                <c:pt idx="6">
                  <c:v>8132</c:v>
                </c:pt>
                <c:pt idx="7">
                  <c:v>9950</c:v>
                </c:pt>
                <c:pt idx="8">
                  <c:v>11653</c:v>
                </c:pt>
                <c:pt idx="9">
                  <c:v>13034</c:v>
                </c:pt>
                <c:pt idx="10">
                  <c:v>15887</c:v>
                </c:pt>
                <c:pt idx="11">
                  <c:v>24459</c:v>
                </c:pt>
                <c:pt idx="12">
                  <c:v>30287</c:v>
                </c:pt>
                <c:pt idx="13">
                  <c:v>35069</c:v>
                </c:pt>
                <c:pt idx="14">
                  <c:v>42171</c:v>
                </c:pt>
                <c:pt idx="15">
                  <c:v>45478</c:v>
                </c:pt>
                <c:pt idx="16">
                  <c:v>60115</c:v>
                </c:pt>
                <c:pt idx="17">
                  <c:v>73927</c:v>
                </c:pt>
                <c:pt idx="18">
                  <c:v>83770</c:v>
                </c:pt>
                <c:pt idx="19">
                  <c:v>95764</c:v>
                </c:pt>
                <c:pt idx="20">
                  <c:v>119089</c:v>
                </c:pt>
                <c:pt idx="21">
                  <c:v>141335</c:v>
                </c:pt>
              </c:numCache>
            </c:numRef>
          </c:val>
        </c:ser>
        <c:dLbls/>
        <c:overlap val="100"/>
        <c:axId val="171097088"/>
        <c:axId val="171517056"/>
      </c:barChart>
      <c:catAx>
        <c:axId val="171097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ja-JP" altLang="en-US" sz="1100"/>
                  <a:t>西暦</a:t>
                </a:r>
                <a:endParaRPr lang="en-US" altLang="ja-JP" sz="1100"/>
              </a:p>
            </c:rich>
          </c:tx>
          <c:layout/>
        </c:title>
        <c:numFmt formatCode="General" sourceLinked="1"/>
        <c:tickLblPos val="nextTo"/>
        <c:crossAx val="171517056"/>
        <c:crosses val="autoZero"/>
        <c:auto val="1"/>
        <c:lblAlgn val="ctr"/>
        <c:lblOffset val="100"/>
      </c:catAx>
      <c:valAx>
        <c:axId val="17151705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100"/>
                </a:pPr>
                <a:r>
                  <a:rPr lang="ja-JP" altLang="en-US" sz="110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</c:title>
        <c:numFmt formatCode="#,##0_);[Red]\(#,##0\)" sourceLinked="1"/>
        <c:tickLblPos val="nextTo"/>
        <c:crossAx val="171097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925847682572406"/>
          <c:y val="5.9351699074750928E-2"/>
          <c:w val="0.50358934647862097"/>
          <c:h val="7.1346167911587613E-2"/>
        </c:manualLayout>
      </c:layout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plotArea>
      <c:layout>
        <c:manualLayout>
          <c:layoutTarget val="inner"/>
          <c:xMode val="edge"/>
          <c:yMode val="edge"/>
          <c:x val="0.118691668990967"/>
          <c:y val="0.11724048644862801"/>
          <c:w val="0.78543478727284388"/>
          <c:h val="0.77696648767960608"/>
        </c:manualLayout>
      </c:layout>
      <c:pieChart>
        <c:varyColors val="1"/>
        <c:ser>
          <c:idx val="0"/>
          <c:order val="0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CatName val="1"/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刺激法別!$E$5:$N$5</c:f>
              <c:strCache>
                <c:ptCount val="10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AI+FSH</c:v>
                </c:pt>
                <c:pt idx="9">
                  <c:v>その他</c:v>
                </c:pt>
              </c:strCache>
            </c:strRef>
          </c:cat>
          <c:val>
            <c:numRef>
              <c:f>刺激法別!$E$15:$N$15</c:f>
              <c:numCache>
                <c:formatCode>General</c:formatCode>
                <c:ptCount val="10"/>
                <c:pt idx="0">
                  <c:v>18822</c:v>
                </c:pt>
                <c:pt idx="1">
                  <c:v>33092</c:v>
                </c:pt>
                <c:pt idx="2">
                  <c:v>47526</c:v>
                </c:pt>
                <c:pt idx="3">
                  <c:v>5756</c:v>
                </c:pt>
                <c:pt idx="4">
                  <c:v>76926</c:v>
                </c:pt>
                <c:pt idx="5">
                  <c:v>55970</c:v>
                </c:pt>
                <c:pt idx="6">
                  <c:v>8799</c:v>
                </c:pt>
                <c:pt idx="7">
                  <c:v>3484</c:v>
                </c:pt>
                <c:pt idx="8">
                  <c:v>4151</c:v>
                </c:pt>
                <c:pt idx="9">
                  <c:v>5803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  <c:dispBlanksAs val="zero"/>
  </c:chart>
  <c:txPr>
    <a:bodyPr/>
    <a:lstStyle/>
    <a:p>
      <a:pPr>
        <a:defRPr sz="900"/>
      </a:pPr>
      <a:endParaRPr lang="ja-JP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plotArea>
      <c:layout>
        <c:manualLayout>
          <c:layoutTarget val="inner"/>
          <c:xMode val="edge"/>
          <c:yMode val="edge"/>
          <c:x val="0.118691668990967"/>
          <c:y val="0.11724048644862801"/>
          <c:w val="0.78543478727284388"/>
          <c:h val="0.77696648767960608"/>
        </c:manualLayout>
      </c:layout>
      <c:pieChart>
        <c:varyColors val="1"/>
        <c:ser>
          <c:idx val="0"/>
          <c:order val="0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CatName val="1"/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刺激法別!$E$5:$N$5</c:f>
              <c:strCache>
                <c:ptCount val="10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AI+FSH</c:v>
                </c:pt>
                <c:pt idx="9">
                  <c:v>その他</c:v>
                </c:pt>
              </c:strCache>
            </c:strRef>
          </c:cat>
          <c:val>
            <c:numRef>
              <c:f>刺激法別!$E$17:$N$17</c:f>
              <c:numCache>
                <c:formatCode>General</c:formatCode>
                <c:ptCount val="10"/>
                <c:pt idx="0">
                  <c:v>2513</c:v>
                </c:pt>
                <c:pt idx="1">
                  <c:v>2593</c:v>
                </c:pt>
                <c:pt idx="2">
                  <c:v>3695</c:v>
                </c:pt>
                <c:pt idx="3">
                  <c:v>622</c:v>
                </c:pt>
                <c:pt idx="4">
                  <c:v>10625</c:v>
                </c:pt>
                <c:pt idx="5">
                  <c:v>5492</c:v>
                </c:pt>
                <c:pt idx="6">
                  <c:v>556</c:v>
                </c:pt>
                <c:pt idx="7" formatCode="0">
                  <c:v>547</c:v>
                </c:pt>
                <c:pt idx="8" formatCode="0">
                  <c:v>367</c:v>
                </c:pt>
                <c:pt idx="9" formatCode="0">
                  <c:v>496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  <c:dispBlanksAs val="zero"/>
  </c:chart>
  <c:txPr>
    <a:bodyPr/>
    <a:lstStyle/>
    <a:p>
      <a:pPr>
        <a:defRPr sz="900"/>
      </a:pPr>
      <a:endParaRPr lang="ja-JP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年齢別1!$B$146</c:f>
              <c:strCache>
                <c:ptCount val="1"/>
                <c:pt idx="0">
                  <c:v>26-29</c:v>
                </c:pt>
              </c:strCache>
            </c:strRef>
          </c:tx>
          <c:cat>
            <c:strRef>
              <c:f>年齢別1!$Q$145:$Z$145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年齢別1!$Q$146:$Z$146</c:f>
              <c:numCache>
                <c:formatCode>General</c:formatCode>
                <c:ptCount val="10"/>
                <c:pt idx="0" formatCode="0.0%">
                  <c:v>0.20279720279720306</c:v>
                </c:pt>
                <c:pt idx="1">
                  <c:v>0.14641744548286609</c:v>
                </c:pt>
                <c:pt idx="2">
                  <c:v>0.18088235294117602</c:v>
                </c:pt>
                <c:pt idx="3">
                  <c:v>0.185022026431718</c:v>
                </c:pt>
                <c:pt idx="4">
                  <c:v>0.29574036511156204</c:v>
                </c:pt>
                <c:pt idx="5">
                  <c:v>0.22437137330754398</c:v>
                </c:pt>
                <c:pt idx="6">
                  <c:v>0.24375000000000002</c:v>
                </c:pt>
                <c:pt idx="7">
                  <c:v>0.23577235772357699</c:v>
                </c:pt>
                <c:pt idx="8">
                  <c:v>0.22857142857142904</c:v>
                </c:pt>
                <c:pt idx="9">
                  <c:v>0.12222222222222204</c:v>
                </c:pt>
              </c:numCache>
            </c:numRef>
          </c:val>
        </c:ser>
        <c:ser>
          <c:idx val="1"/>
          <c:order val="1"/>
          <c:tx>
            <c:strRef>
              <c:f>年齢別1!$B$147</c:f>
              <c:strCache>
                <c:ptCount val="1"/>
                <c:pt idx="0">
                  <c:v>30-34</c:v>
                </c:pt>
              </c:strCache>
            </c:strRef>
          </c:tx>
          <c:cat>
            <c:strRef>
              <c:f>年齢別1!$Q$145:$Z$145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年齢別1!$Q$147:$Z$147</c:f>
              <c:numCache>
                <c:formatCode>General</c:formatCode>
                <c:ptCount val="10"/>
                <c:pt idx="0" formatCode="0.0%">
                  <c:v>0.15340638399237708</c:v>
                </c:pt>
                <c:pt idx="1">
                  <c:v>0.13186062400364396</c:v>
                </c:pt>
                <c:pt idx="2">
                  <c:v>0.15002979737783104</c:v>
                </c:pt>
                <c:pt idx="3">
                  <c:v>0.17802644964394701</c:v>
                </c:pt>
                <c:pt idx="4">
                  <c:v>0.25788975836271405</c:v>
                </c:pt>
                <c:pt idx="5">
                  <c:v>0.218376248768819</c:v>
                </c:pt>
                <c:pt idx="6">
                  <c:v>0.17456359102244404</c:v>
                </c:pt>
                <c:pt idx="7">
                  <c:v>0.20096269554753304</c:v>
                </c:pt>
                <c:pt idx="8">
                  <c:v>0.14532019704433502</c:v>
                </c:pt>
                <c:pt idx="9">
                  <c:v>0.179571663920923</c:v>
                </c:pt>
              </c:numCache>
            </c:numRef>
          </c:val>
        </c:ser>
        <c:ser>
          <c:idx val="2"/>
          <c:order val="2"/>
          <c:tx>
            <c:strRef>
              <c:f>年齢別1!$B$148</c:f>
              <c:strCache>
                <c:ptCount val="1"/>
                <c:pt idx="0">
                  <c:v>35-39</c:v>
                </c:pt>
              </c:strCache>
            </c:strRef>
          </c:tx>
          <c:cat>
            <c:strRef>
              <c:f>年齢別1!$Q$145:$Z$145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年齢別1!$Q$148:$Z$148</c:f>
              <c:numCache>
                <c:formatCode>General</c:formatCode>
                <c:ptCount val="10"/>
                <c:pt idx="0" formatCode="0.0%">
                  <c:v>0.10094582975064501</c:v>
                </c:pt>
                <c:pt idx="1">
                  <c:v>9.1199205730090022E-2</c:v>
                </c:pt>
                <c:pt idx="2">
                  <c:v>0.106528093536863</c:v>
                </c:pt>
                <c:pt idx="3">
                  <c:v>0.12818050888142102</c:v>
                </c:pt>
                <c:pt idx="4">
                  <c:v>0.20088817117480801</c:v>
                </c:pt>
                <c:pt idx="5">
                  <c:v>0.16139585605234502</c:v>
                </c:pt>
                <c:pt idx="6">
                  <c:v>0.11682242990654201</c:v>
                </c:pt>
                <c:pt idx="7">
                  <c:v>0.13704496788008602</c:v>
                </c:pt>
                <c:pt idx="8">
                  <c:v>0.11531986531986496</c:v>
                </c:pt>
                <c:pt idx="9">
                  <c:v>0.11582381729200698</c:v>
                </c:pt>
              </c:numCache>
            </c:numRef>
          </c:val>
        </c:ser>
        <c:ser>
          <c:idx val="3"/>
          <c:order val="3"/>
          <c:tx>
            <c:strRef>
              <c:f>年齢別1!$B$149</c:f>
              <c:strCache>
                <c:ptCount val="1"/>
                <c:pt idx="0">
                  <c:v>40-44</c:v>
                </c:pt>
              </c:strCache>
            </c:strRef>
          </c:tx>
          <c:cat>
            <c:strRef>
              <c:f>年齢別1!$Q$145:$Z$145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年齢別1!$Q$149:$Z$149</c:f>
              <c:numCache>
                <c:formatCode>General</c:formatCode>
                <c:ptCount val="10"/>
                <c:pt idx="0" formatCode="0.0%">
                  <c:v>3.1455742501828796E-2</c:v>
                </c:pt>
                <c:pt idx="1">
                  <c:v>2.4990857003535302E-2</c:v>
                </c:pt>
                <c:pt idx="2">
                  <c:v>4.3530011902737607E-2</c:v>
                </c:pt>
                <c:pt idx="3">
                  <c:v>5.9497576024680497E-2</c:v>
                </c:pt>
                <c:pt idx="4">
                  <c:v>0.10077687836149302</c:v>
                </c:pt>
                <c:pt idx="5">
                  <c:v>6.8189363256091901E-2</c:v>
                </c:pt>
                <c:pt idx="6">
                  <c:v>3.7480314960629896E-2</c:v>
                </c:pt>
                <c:pt idx="7">
                  <c:v>3.5053170539582512E-2</c:v>
                </c:pt>
                <c:pt idx="8">
                  <c:v>5.9574468085106413E-2</c:v>
                </c:pt>
                <c:pt idx="9">
                  <c:v>5.6765440913959297E-2</c:v>
                </c:pt>
              </c:numCache>
            </c:numRef>
          </c:val>
        </c:ser>
        <c:dLbls/>
        <c:shape val="box"/>
        <c:axId val="172269568"/>
        <c:axId val="172271104"/>
        <c:axId val="172489344"/>
      </c:bar3DChart>
      <c:catAx>
        <c:axId val="172269568"/>
        <c:scaling>
          <c:orientation val="minMax"/>
        </c:scaling>
        <c:axPos val="b"/>
        <c:numFmt formatCode="General" sourceLinked="0"/>
        <c:tickLblPos val="nextTo"/>
        <c:crossAx val="172271104"/>
        <c:crosses val="autoZero"/>
        <c:auto val="1"/>
        <c:lblAlgn val="ctr"/>
        <c:lblOffset val="100"/>
      </c:catAx>
      <c:valAx>
        <c:axId val="172271104"/>
        <c:scaling>
          <c:orientation val="minMax"/>
          <c:max val="0.5"/>
        </c:scaling>
        <c:axPos val="l"/>
        <c:majorGridlines/>
        <c:numFmt formatCode="0%" sourceLinked="0"/>
        <c:tickLblPos val="nextTo"/>
        <c:crossAx val="172269568"/>
        <c:crosses val="autoZero"/>
        <c:crossBetween val="between"/>
        <c:majorUnit val="0.1"/>
      </c:valAx>
      <c:serAx>
        <c:axId val="172489344"/>
        <c:scaling>
          <c:orientation val="maxMin"/>
        </c:scaling>
        <c:axPos val="b"/>
        <c:tickLblPos val="nextTo"/>
        <c:crossAx val="172271104"/>
        <c:crosses val="autoZero"/>
        <c:tickLblSkip val="1"/>
        <c:tickMarkSkip val="1"/>
      </c:ser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年齢別1!$B$146</c:f>
              <c:strCache>
                <c:ptCount val="1"/>
                <c:pt idx="0">
                  <c:v>26-29</c:v>
                </c:pt>
              </c:strCache>
            </c:strRef>
          </c:tx>
          <c:cat>
            <c:strRef>
              <c:f>年齢別1!$C$145:$L$145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年齢別1!$C$146:$L$146</c:f>
              <c:numCache>
                <c:formatCode>General</c:formatCode>
                <c:ptCount val="10"/>
                <c:pt idx="0" formatCode="0.0%">
                  <c:v>0.46400000000000002</c:v>
                </c:pt>
                <c:pt idx="1">
                  <c:v>0.29559748427672999</c:v>
                </c:pt>
                <c:pt idx="2">
                  <c:v>0.28839390386869906</c:v>
                </c:pt>
                <c:pt idx="3">
                  <c:v>0.27096774193548406</c:v>
                </c:pt>
                <c:pt idx="4">
                  <c:v>0.35200386286818003</c:v>
                </c:pt>
                <c:pt idx="5">
                  <c:v>0.30366492146596907</c:v>
                </c:pt>
                <c:pt idx="6">
                  <c:v>0.40625</c:v>
                </c:pt>
                <c:pt idx="7">
                  <c:v>0.42028985507246408</c:v>
                </c:pt>
                <c:pt idx="8">
                  <c:v>0.40677966101694907</c:v>
                </c:pt>
                <c:pt idx="9">
                  <c:v>0.18644067796610203</c:v>
                </c:pt>
              </c:numCache>
            </c:numRef>
          </c:val>
        </c:ser>
        <c:ser>
          <c:idx val="1"/>
          <c:order val="1"/>
          <c:tx>
            <c:strRef>
              <c:f>年齢別1!$B$147</c:f>
              <c:strCache>
                <c:ptCount val="1"/>
                <c:pt idx="0">
                  <c:v>30-34</c:v>
                </c:pt>
              </c:strCache>
            </c:strRef>
          </c:tx>
          <c:cat>
            <c:strRef>
              <c:f>年齢別1!$C$145:$L$145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年齢別1!$C$147:$L$147</c:f>
              <c:numCache>
                <c:formatCode>General</c:formatCode>
                <c:ptCount val="10"/>
                <c:pt idx="0" formatCode="0.0%">
                  <c:v>0.39753086419753109</c:v>
                </c:pt>
                <c:pt idx="1">
                  <c:v>0.28522167487684708</c:v>
                </c:pt>
                <c:pt idx="2">
                  <c:v>0.25940236991241611</c:v>
                </c:pt>
                <c:pt idx="3">
                  <c:v>0.26315789473684204</c:v>
                </c:pt>
                <c:pt idx="4">
                  <c:v>0.30920713475615996</c:v>
                </c:pt>
                <c:pt idx="5">
                  <c:v>0.28804751299183401</c:v>
                </c:pt>
                <c:pt idx="6">
                  <c:v>0.27888446215139406</c:v>
                </c:pt>
                <c:pt idx="7">
                  <c:v>0.40047961630695406</c:v>
                </c:pt>
                <c:pt idx="8">
                  <c:v>0.3138297872340422</c:v>
                </c:pt>
                <c:pt idx="9">
                  <c:v>0.31778425655976705</c:v>
                </c:pt>
              </c:numCache>
            </c:numRef>
          </c:val>
        </c:ser>
        <c:ser>
          <c:idx val="2"/>
          <c:order val="2"/>
          <c:tx>
            <c:strRef>
              <c:f>年齢別1!$B$148</c:f>
              <c:strCache>
                <c:ptCount val="1"/>
                <c:pt idx="0">
                  <c:v>35-39</c:v>
                </c:pt>
              </c:strCache>
            </c:strRef>
          </c:tx>
          <c:cat>
            <c:strRef>
              <c:f>年齢別1!$C$145:$L$145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年齢別1!$C$148:$L$148</c:f>
              <c:numCache>
                <c:formatCode>General</c:formatCode>
                <c:ptCount val="10"/>
                <c:pt idx="0" formatCode="0.0%">
                  <c:v>0.31755477414119504</c:v>
                </c:pt>
                <c:pt idx="1">
                  <c:v>0.235574281003847</c:v>
                </c:pt>
                <c:pt idx="2">
                  <c:v>0.20770010131712305</c:v>
                </c:pt>
                <c:pt idx="3">
                  <c:v>0.20843091334894601</c:v>
                </c:pt>
                <c:pt idx="4">
                  <c:v>0.24994976893711104</c:v>
                </c:pt>
                <c:pt idx="5">
                  <c:v>0.22552886339189701</c:v>
                </c:pt>
                <c:pt idx="6">
                  <c:v>0.238549618320611</c:v>
                </c:pt>
                <c:pt idx="7">
                  <c:v>0.33997343957503307</c:v>
                </c:pt>
                <c:pt idx="8">
                  <c:v>0.27128712871287103</c:v>
                </c:pt>
                <c:pt idx="9">
                  <c:v>0.22780748663101602</c:v>
                </c:pt>
              </c:numCache>
            </c:numRef>
          </c:val>
        </c:ser>
        <c:ser>
          <c:idx val="3"/>
          <c:order val="3"/>
          <c:tx>
            <c:strRef>
              <c:f>年齢別1!$B$149</c:f>
              <c:strCache>
                <c:ptCount val="1"/>
                <c:pt idx="0">
                  <c:v>40-44</c:v>
                </c:pt>
              </c:strCache>
            </c:strRef>
          </c:tx>
          <c:cat>
            <c:strRef>
              <c:f>年齢別1!$C$145:$L$145</c:f>
              <c:strCache>
                <c:ptCount val="10"/>
                <c:pt idx="0">
                  <c:v>Natural</c:v>
                </c:pt>
                <c:pt idx="1">
                  <c:v>Clomiphene Citrate(CC)</c:v>
                </c:pt>
                <c:pt idx="2">
                  <c:v>CC+FSH</c:v>
                </c:pt>
                <c:pt idx="3">
                  <c:v>FSH</c:v>
                </c:pt>
                <c:pt idx="4">
                  <c:v>FSH+agonist</c:v>
                </c:pt>
                <c:pt idx="5">
                  <c:v>FSH+antagonist</c:v>
                </c:pt>
                <c:pt idx="6">
                  <c:v>CC+FSH+antagonist</c:v>
                </c:pt>
                <c:pt idx="7">
                  <c:v>Aromatase Inhibitor(AI)</c:v>
                </c:pt>
                <c:pt idx="8">
                  <c:v>AI+FSH</c:v>
                </c:pt>
                <c:pt idx="9">
                  <c:v>others</c:v>
                </c:pt>
              </c:strCache>
            </c:strRef>
          </c:cat>
          <c:val>
            <c:numRef>
              <c:f>年齢別1!$C$149:$L$149</c:f>
              <c:numCache>
                <c:formatCode>General</c:formatCode>
                <c:ptCount val="10"/>
                <c:pt idx="0" formatCode="0.0%">
                  <c:v>0.14772727272727304</c:v>
                </c:pt>
                <c:pt idx="1">
                  <c:v>0.103413485791155</c:v>
                </c:pt>
                <c:pt idx="2">
                  <c:v>0.11039241052177699</c:v>
                </c:pt>
                <c:pt idx="3">
                  <c:v>0.12465373961218801</c:v>
                </c:pt>
                <c:pt idx="4">
                  <c:v>0.13829866547379402</c:v>
                </c:pt>
                <c:pt idx="5">
                  <c:v>0.11222817178450402</c:v>
                </c:pt>
                <c:pt idx="6">
                  <c:v>9.9748533109807191E-2</c:v>
                </c:pt>
                <c:pt idx="7">
                  <c:v>0.13525835866261401</c:v>
                </c:pt>
                <c:pt idx="8">
                  <c:v>0.16129032258064502</c:v>
                </c:pt>
                <c:pt idx="9">
                  <c:v>0.13184079601990001</c:v>
                </c:pt>
              </c:numCache>
            </c:numRef>
          </c:val>
        </c:ser>
        <c:dLbls/>
        <c:shape val="box"/>
        <c:axId val="172636416"/>
        <c:axId val="172654592"/>
        <c:axId val="172275904"/>
      </c:bar3DChart>
      <c:catAx>
        <c:axId val="172636416"/>
        <c:scaling>
          <c:orientation val="minMax"/>
        </c:scaling>
        <c:axPos val="b"/>
        <c:numFmt formatCode="General" sourceLinked="0"/>
        <c:tickLblPos val="nextTo"/>
        <c:crossAx val="172654592"/>
        <c:crosses val="autoZero"/>
        <c:auto val="1"/>
        <c:lblAlgn val="ctr"/>
        <c:lblOffset val="100"/>
      </c:catAx>
      <c:valAx>
        <c:axId val="172654592"/>
        <c:scaling>
          <c:orientation val="minMax"/>
        </c:scaling>
        <c:axPos val="l"/>
        <c:majorGridlines/>
        <c:numFmt formatCode="0%" sourceLinked="0"/>
        <c:tickLblPos val="nextTo"/>
        <c:crossAx val="172636416"/>
        <c:crosses val="autoZero"/>
        <c:crossBetween val="between"/>
        <c:majorUnit val="0.1"/>
      </c:valAx>
      <c:serAx>
        <c:axId val="172275904"/>
        <c:scaling>
          <c:orientation val="maxMin"/>
        </c:scaling>
        <c:axPos val="b"/>
        <c:tickLblPos val="nextTo"/>
        <c:crossAx val="172654592"/>
        <c:crosses val="autoZero"/>
        <c:tickLblSkip val="1"/>
        <c:tickMarkSkip val="1"/>
      </c:ser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0.116385536336646"/>
          <c:y val="3.4482758620689599E-2"/>
          <c:w val="0.86255437588743988"/>
          <c:h val="0.83224482549760903"/>
        </c:manualLayout>
      </c:layout>
      <c:barChart>
        <c:barDir val="col"/>
        <c:grouping val="stacked"/>
        <c:ser>
          <c:idx val="0"/>
          <c:order val="0"/>
          <c:tx>
            <c:strRef>
              <c:f>'年別　周期数'!$K$2</c:f>
              <c:strCache>
                <c:ptCount val="1"/>
                <c:pt idx="0">
                  <c:v>IVF出生児</c:v>
                </c:pt>
              </c:strCache>
            </c:strRef>
          </c:tx>
          <c:cat>
            <c:numRef>
              <c:f>'年別　周期数'!$B$10:$B$31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'年別　周期数'!$K$10:$K$31</c:f>
              <c:numCache>
                <c:formatCode>#,##0_);[Red]\(#,##0\)</c:formatCode>
                <c:ptCount val="22"/>
                <c:pt idx="0">
                  <c:v>2525</c:v>
                </c:pt>
                <c:pt idx="1">
                  <c:v>3334</c:v>
                </c:pt>
                <c:pt idx="2">
                  <c:v>3734</c:v>
                </c:pt>
                <c:pt idx="3">
                  <c:v>3810</c:v>
                </c:pt>
                <c:pt idx="4">
                  <c:v>4436</c:v>
                </c:pt>
                <c:pt idx="5">
                  <c:v>5060</c:v>
                </c:pt>
                <c:pt idx="6">
                  <c:v>5851</c:v>
                </c:pt>
                <c:pt idx="7">
                  <c:v>5870</c:v>
                </c:pt>
                <c:pt idx="8">
                  <c:v>5447</c:v>
                </c:pt>
                <c:pt idx="9">
                  <c:v>5829</c:v>
                </c:pt>
                <c:pt idx="10">
                  <c:v>6443</c:v>
                </c:pt>
                <c:pt idx="11">
                  <c:v>6608</c:v>
                </c:pt>
                <c:pt idx="12">
                  <c:v>6709</c:v>
                </c:pt>
                <c:pt idx="13">
                  <c:v>6706</c:v>
                </c:pt>
                <c:pt idx="14">
                  <c:v>6256</c:v>
                </c:pt>
                <c:pt idx="15">
                  <c:v>5144</c:v>
                </c:pt>
                <c:pt idx="16">
                  <c:v>4664</c:v>
                </c:pt>
                <c:pt idx="17">
                  <c:v>5046</c:v>
                </c:pt>
                <c:pt idx="18">
                  <c:v>4657</c:v>
                </c:pt>
                <c:pt idx="19">
                  <c:v>4546</c:v>
                </c:pt>
                <c:pt idx="20">
                  <c:v>4740</c:v>
                </c:pt>
                <c:pt idx="21">
                  <c:v>4776</c:v>
                </c:pt>
              </c:numCache>
            </c:numRef>
          </c:val>
        </c:ser>
        <c:ser>
          <c:idx val="1"/>
          <c:order val="1"/>
          <c:tx>
            <c:strRef>
              <c:f>'年別　周期数'!$L$2</c:f>
              <c:strCache>
                <c:ptCount val="1"/>
                <c:pt idx="0">
                  <c:v>ICSI出生児</c:v>
                </c:pt>
              </c:strCache>
            </c:strRef>
          </c:tx>
          <c:cat>
            <c:numRef>
              <c:f>'年別　周期数'!$B$10:$B$31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'年別　周期数'!$L$10:$L$31</c:f>
              <c:numCache>
                <c:formatCode>#,##0_);[Red]\(#,##0\)</c:formatCode>
                <c:ptCount val="22"/>
                <c:pt idx="0">
                  <c:v>35</c:v>
                </c:pt>
                <c:pt idx="1">
                  <c:v>149</c:v>
                </c:pt>
                <c:pt idx="2">
                  <c:v>698</c:v>
                </c:pt>
                <c:pt idx="3">
                  <c:v>1579</c:v>
                </c:pt>
                <c:pt idx="4">
                  <c:v>2588</c:v>
                </c:pt>
                <c:pt idx="5">
                  <c:v>3249</c:v>
                </c:pt>
                <c:pt idx="6">
                  <c:v>3701</c:v>
                </c:pt>
                <c:pt idx="7">
                  <c:v>4247</c:v>
                </c:pt>
                <c:pt idx="8">
                  <c:v>4582</c:v>
                </c:pt>
                <c:pt idx="9">
                  <c:v>4862</c:v>
                </c:pt>
                <c:pt idx="10">
                  <c:v>5486</c:v>
                </c:pt>
                <c:pt idx="11">
                  <c:v>5994</c:v>
                </c:pt>
                <c:pt idx="12">
                  <c:v>5921</c:v>
                </c:pt>
                <c:pt idx="13">
                  <c:v>5864</c:v>
                </c:pt>
                <c:pt idx="14">
                  <c:v>5401</c:v>
                </c:pt>
                <c:pt idx="15">
                  <c:v>5194</c:v>
                </c:pt>
                <c:pt idx="16">
                  <c:v>4615</c:v>
                </c:pt>
                <c:pt idx="17">
                  <c:v>5180</c:v>
                </c:pt>
                <c:pt idx="18">
                  <c:v>5277</c:v>
                </c:pt>
                <c:pt idx="19">
                  <c:v>5415</c:v>
                </c:pt>
                <c:pt idx="20">
                  <c:v>5498</c:v>
                </c:pt>
                <c:pt idx="21">
                  <c:v>5630</c:v>
                </c:pt>
              </c:numCache>
            </c:numRef>
          </c:val>
        </c:ser>
        <c:ser>
          <c:idx val="2"/>
          <c:order val="2"/>
          <c:tx>
            <c:strRef>
              <c:f>'年別　周期数'!$M$2</c:f>
              <c:strCache>
                <c:ptCount val="1"/>
                <c:pt idx="0">
                  <c:v>FET出生児</c:v>
                </c:pt>
              </c:strCache>
            </c:strRef>
          </c:tx>
          <c:cat>
            <c:numRef>
              <c:f>'年別　周期数'!$B$10:$B$31</c:f>
              <c:numCache>
                <c:formatCode>General</c:formatCode>
                <c:ptCount val="22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</c:numCache>
            </c:numRef>
          </c:cat>
          <c:val>
            <c:numRef>
              <c:f>'年別　周期数'!$M$10:$M$31</c:f>
              <c:numCache>
                <c:formatCode>#,##0_);[Red]\(#,##0\)</c:formatCode>
                <c:ptCount val="22"/>
                <c:pt idx="0">
                  <c:v>66</c:v>
                </c:pt>
                <c:pt idx="1">
                  <c:v>71</c:v>
                </c:pt>
                <c:pt idx="2">
                  <c:v>144</c:v>
                </c:pt>
                <c:pt idx="3">
                  <c:v>298</c:v>
                </c:pt>
                <c:pt idx="4">
                  <c:v>386</c:v>
                </c:pt>
                <c:pt idx="5">
                  <c:v>902</c:v>
                </c:pt>
                <c:pt idx="6">
                  <c:v>1567</c:v>
                </c:pt>
                <c:pt idx="7">
                  <c:v>1812</c:v>
                </c:pt>
                <c:pt idx="8">
                  <c:v>2245</c:v>
                </c:pt>
                <c:pt idx="9">
                  <c:v>2467</c:v>
                </c:pt>
                <c:pt idx="10">
                  <c:v>3299</c:v>
                </c:pt>
                <c:pt idx="11">
                  <c:v>4798</c:v>
                </c:pt>
                <c:pt idx="12">
                  <c:v>5538</c:v>
                </c:pt>
                <c:pt idx="13">
                  <c:v>6542</c:v>
                </c:pt>
                <c:pt idx="14">
                  <c:v>7930</c:v>
                </c:pt>
                <c:pt idx="15">
                  <c:v>9257</c:v>
                </c:pt>
                <c:pt idx="16">
                  <c:v>12425</c:v>
                </c:pt>
                <c:pt idx="17">
                  <c:v>16454</c:v>
                </c:pt>
                <c:pt idx="18">
                  <c:v>19011</c:v>
                </c:pt>
                <c:pt idx="19">
                  <c:v>22465</c:v>
                </c:pt>
                <c:pt idx="20">
                  <c:v>27715</c:v>
                </c:pt>
                <c:pt idx="21">
                  <c:v>32148</c:v>
                </c:pt>
              </c:numCache>
            </c:numRef>
          </c:val>
        </c:ser>
        <c:dLbls/>
        <c:overlap val="100"/>
        <c:axId val="171552768"/>
        <c:axId val="171554688"/>
      </c:barChart>
      <c:catAx>
        <c:axId val="171552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ja-JP" altLang="en-US" sz="1100"/>
                  <a:t>西暦</a:t>
                </a:r>
                <a:endParaRPr lang="en-US" altLang="ja-JP" sz="1100"/>
              </a:p>
            </c:rich>
          </c:tx>
          <c:layout/>
        </c:title>
        <c:numFmt formatCode="General" sourceLinked="1"/>
        <c:tickLblPos val="nextTo"/>
        <c:crossAx val="171554688"/>
        <c:crosses val="autoZero"/>
        <c:auto val="1"/>
        <c:lblAlgn val="ctr"/>
        <c:lblOffset val="100"/>
      </c:catAx>
      <c:valAx>
        <c:axId val="171554688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100"/>
                </a:pPr>
                <a:r>
                  <a:rPr lang="ja-JP" altLang="en-US" sz="1100"/>
                  <a:t>症例数</a:t>
                </a:r>
              </a:p>
            </c:rich>
          </c:tx>
          <c:layout>
            <c:manualLayout>
              <c:xMode val="edge"/>
              <c:yMode val="edge"/>
              <c:x val="1.0662191816186899E-3"/>
              <c:y val="0.400936736356231"/>
            </c:manualLayout>
          </c:layout>
        </c:title>
        <c:numFmt formatCode="#,##0_);[Red]\(#,##0\)" sourceLinked="1"/>
        <c:tickLblPos val="nextTo"/>
        <c:crossAx val="171552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925847682572406"/>
          <c:y val="5.9351699074750922E-2"/>
          <c:w val="0.50358934647862097"/>
          <c:h val="7.1346167911587613E-2"/>
        </c:manualLayout>
      </c:layout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0.10571983044189501"/>
          <c:y val="4.7630232661595308E-2"/>
          <c:w val="0.84009230096237997"/>
          <c:h val="0.78364209682123098"/>
        </c:manualLayout>
      </c:layout>
      <c:lineChart>
        <c:grouping val="standard"/>
        <c:ser>
          <c:idx val="0"/>
          <c:order val="0"/>
          <c:tx>
            <c:strRef>
              <c:f>'年別　数字'!$BQ$2</c:f>
              <c:strCache>
                <c:ptCount val="1"/>
                <c:pt idx="0">
                  <c:v>妊娠率（/ET、新鮮)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数字'!$BP$7:$BP$31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'年別　数字'!$BQ$7:$BQ$31</c:f>
              <c:numCache>
                <c:formatCode>0.0%</c:formatCode>
                <c:ptCount val="25"/>
                <c:pt idx="0">
                  <c:v>0.19541778975741206</c:v>
                </c:pt>
                <c:pt idx="1">
                  <c:v>0.21973512404402204</c:v>
                </c:pt>
                <c:pt idx="2">
                  <c:v>0.23781423344742109</c:v>
                </c:pt>
                <c:pt idx="3">
                  <c:v>0.21481133552528606</c:v>
                </c:pt>
                <c:pt idx="4">
                  <c:v>0.23200285103349999</c:v>
                </c:pt>
                <c:pt idx="5">
                  <c:v>0.21171724258901906</c:v>
                </c:pt>
                <c:pt idx="6">
                  <c:v>0.22450895707364699</c:v>
                </c:pt>
                <c:pt idx="7">
                  <c:v>0.23250206037666701</c:v>
                </c:pt>
                <c:pt idx="8">
                  <c:v>0.236277949952616</c:v>
                </c:pt>
                <c:pt idx="9">
                  <c:v>0.23769823711604304</c:v>
                </c:pt>
                <c:pt idx="10">
                  <c:v>0.25004886311811803</c:v>
                </c:pt>
                <c:pt idx="11">
                  <c:v>0.25416355407127494</c:v>
                </c:pt>
                <c:pt idx="12">
                  <c:v>0.26291985643451399</c:v>
                </c:pt>
                <c:pt idx="13">
                  <c:v>0.27583459787556908</c:v>
                </c:pt>
                <c:pt idx="14">
                  <c:v>0.28234329608440706</c:v>
                </c:pt>
                <c:pt idx="15">
                  <c:v>0.27627210515617601</c:v>
                </c:pt>
                <c:pt idx="16">
                  <c:v>0.28037135278514602</c:v>
                </c:pt>
                <c:pt idx="17">
                  <c:v>0.26494374404752297</c:v>
                </c:pt>
                <c:pt idx="18">
                  <c:v>0.24413748795374202</c:v>
                </c:pt>
                <c:pt idx="19">
                  <c:v>0.21894915734315304</c:v>
                </c:pt>
                <c:pt idx="20">
                  <c:v>0.22315852242412798</c:v>
                </c:pt>
                <c:pt idx="21">
                  <c:v>0.21904820443474704</c:v>
                </c:pt>
                <c:pt idx="22">
                  <c:v>0.21323911780000604</c:v>
                </c:pt>
                <c:pt idx="23">
                  <c:v>0.20773659283627804</c:v>
                </c:pt>
                <c:pt idx="24">
                  <c:v>0.20814987239532204</c:v>
                </c:pt>
              </c:numCache>
            </c:numRef>
          </c:val>
        </c:ser>
        <c:ser>
          <c:idx val="1"/>
          <c:order val="1"/>
          <c:tx>
            <c:strRef>
              <c:f>'年別　数字'!$BR$2</c:f>
              <c:strCache>
                <c:ptCount val="1"/>
                <c:pt idx="0">
                  <c:v>妊娠率（/ET、凍結)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数字'!$BP$7:$BP$31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'年別　数字'!$BR$7:$BR$31</c:f>
              <c:numCache>
                <c:formatCode>0.0%</c:formatCode>
                <c:ptCount val="25"/>
                <c:pt idx="0">
                  <c:v>7.6086956521739121E-2</c:v>
                </c:pt>
                <c:pt idx="1">
                  <c:v>0.11111111111111101</c:v>
                </c:pt>
                <c:pt idx="2">
                  <c:v>0.16193181818181801</c:v>
                </c:pt>
                <c:pt idx="3">
                  <c:v>0.14905660377358498</c:v>
                </c:pt>
                <c:pt idx="4">
                  <c:v>0.14405360134003301</c:v>
                </c:pt>
                <c:pt idx="5">
                  <c:v>0.16097122302158298</c:v>
                </c:pt>
                <c:pt idx="6">
                  <c:v>0.22650771388499302</c:v>
                </c:pt>
                <c:pt idx="7">
                  <c:v>0.16778774289985002</c:v>
                </c:pt>
                <c:pt idx="8">
                  <c:v>0.21903993545784606</c:v>
                </c:pt>
                <c:pt idx="9">
                  <c:v>0.22870600549522405</c:v>
                </c:pt>
                <c:pt idx="10">
                  <c:v>0.24233399514670204</c:v>
                </c:pt>
                <c:pt idx="11">
                  <c:v>0.24815610120436901</c:v>
                </c:pt>
                <c:pt idx="12">
                  <c:v>0.25919380627787603</c:v>
                </c:pt>
                <c:pt idx="13">
                  <c:v>0.27735593220339</c:v>
                </c:pt>
                <c:pt idx="14">
                  <c:v>0.31634841213111403</c:v>
                </c:pt>
                <c:pt idx="15">
                  <c:v>0.31201216005258409</c:v>
                </c:pt>
                <c:pt idx="16">
                  <c:v>0.32695724887634603</c:v>
                </c:pt>
                <c:pt idx="17">
                  <c:v>0.32960800201167906</c:v>
                </c:pt>
                <c:pt idx="18">
                  <c:v>0.32062821454812601</c:v>
                </c:pt>
                <c:pt idx="19">
                  <c:v>0.3216596878568711</c:v>
                </c:pt>
                <c:pt idx="20">
                  <c:v>0.3258802544908081</c:v>
                </c:pt>
                <c:pt idx="21">
                  <c:v>0.33695772636037907</c:v>
                </c:pt>
                <c:pt idx="22">
                  <c:v>0.34193638844249802</c:v>
                </c:pt>
                <c:pt idx="23">
                  <c:v>0.33675543459537699</c:v>
                </c:pt>
                <c:pt idx="24">
                  <c:v>0.328395151076533</c:v>
                </c:pt>
              </c:numCache>
            </c:numRef>
          </c:val>
        </c:ser>
        <c:ser>
          <c:idx val="2"/>
          <c:order val="2"/>
          <c:tx>
            <c:strRef>
              <c:f>'年別　数字'!$BS$2</c:f>
              <c:strCache>
                <c:ptCount val="1"/>
                <c:pt idx="0">
                  <c:v>生産率（/採卵）*</c:v>
                </c:pt>
              </c:strCache>
            </c:strRef>
          </c:tx>
          <c:marker>
            <c:symbol val="circle"/>
            <c:size val="9"/>
          </c:marker>
          <c:cat>
            <c:numRef>
              <c:f>'年別　数字'!$BP$7:$BP$31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'年別　数字'!$BS$7:$BS$31</c:f>
              <c:numCache>
                <c:formatCode>0.0%</c:formatCode>
                <c:ptCount val="25"/>
                <c:pt idx="0">
                  <c:v>8.9460154241645232E-2</c:v>
                </c:pt>
                <c:pt idx="1">
                  <c:v>0.11186883343006399</c:v>
                </c:pt>
                <c:pt idx="2">
                  <c:v>0.124279368679709</c:v>
                </c:pt>
                <c:pt idx="3">
                  <c:v>0.11635964659005599</c:v>
                </c:pt>
                <c:pt idx="4">
                  <c:v>0.126096876096876</c:v>
                </c:pt>
                <c:pt idx="5">
                  <c:v>0.11759498842435001</c:v>
                </c:pt>
                <c:pt idx="6">
                  <c:v>0.12892615858717604</c:v>
                </c:pt>
                <c:pt idx="7">
                  <c:v>0.13708184331329701</c:v>
                </c:pt>
                <c:pt idx="8">
                  <c:v>0.13859347470759303</c:v>
                </c:pt>
                <c:pt idx="9">
                  <c:v>0.14877926678989503</c:v>
                </c:pt>
                <c:pt idx="10">
                  <c:v>0.14246115819209007</c:v>
                </c:pt>
                <c:pt idx="11">
                  <c:v>0.14619127125186301</c:v>
                </c:pt>
                <c:pt idx="12">
                  <c:v>0.14676938369781306</c:v>
                </c:pt>
                <c:pt idx="13">
                  <c:v>0.14558458446624903</c:v>
                </c:pt>
                <c:pt idx="14">
                  <c:v>0.14422432768686003</c:v>
                </c:pt>
                <c:pt idx="15">
                  <c:v>0.12704721194947402</c:v>
                </c:pt>
                <c:pt idx="16">
                  <c:v>0.12288752489546798</c:v>
                </c:pt>
                <c:pt idx="17">
                  <c:v>0.10967188551823003</c:v>
                </c:pt>
                <c:pt idx="18">
                  <c:v>9.8722291300433029E-2</c:v>
                </c:pt>
                <c:pt idx="19">
                  <c:v>8.5325744446195048E-2</c:v>
                </c:pt>
                <c:pt idx="20">
                  <c:v>9.2571830343569417E-2</c:v>
                </c:pt>
                <c:pt idx="21">
                  <c:v>8.1953169617361488E-2</c:v>
                </c:pt>
                <c:pt idx="22">
                  <c:v>7.8399921436404424E-2</c:v>
                </c:pt>
                <c:pt idx="23">
                  <c:v>7.0551971736300817E-2</c:v>
                </c:pt>
                <c:pt idx="24">
                  <c:v>6.8284386138479702E-2</c:v>
                </c:pt>
              </c:numCache>
            </c:numRef>
          </c:val>
        </c:ser>
        <c:dLbls/>
        <c:marker val="1"/>
        <c:axId val="171738240"/>
        <c:axId val="171740160"/>
      </c:lineChart>
      <c:catAx>
        <c:axId val="171738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西暦</a:t>
                </a:r>
              </a:p>
            </c:rich>
          </c:tx>
          <c:layout/>
        </c:title>
        <c:numFmt formatCode="General" sourceLinked="1"/>
        <c:tickLblPos val="nextTo"/>
        <c:crossAx val="171740160"/>
        <c:crosses val="autoZero"/>
        <c:auto val="1"/>
        <c:lblAlgn val="ctr"/>
        <c:lblOffset val="100"/>
      </c:catAx>
      <c:valAx>
        <c:axId val="171740160"/>
        <c:scaling>
          <c:orientation val="minMax"/>
        </c:scaling>
        <c:axPos val="l"/>
        <c:majorGridlines/>
        <c:numFmt formatCode="0%" sourceLinked="0"/>
        <c:tickLblPos val="nextTo"/>
        <c:crossAx val="171738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223181149266204"/>
          <c:y val="8.9113295866265332E-2"/>
          <c:w val="0.22232972367657297"/>
          <c:h val="0.2644508701948981"/>
        </c:manualLayout>
      </c:layout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6.9343503166254608E-2"/>
          <c:y val="3.7356321839080511E-2"/>
          <c:w val="0.92133445143945902"/>
          <c:h val="0.8371696533622951"/>
        </c:manualLayout>
      </c:layout>
      <c:lineChart>
        <c:grouping val="standard"/>
        <c:ser>
          <c:idx val="0"/>
          <c:order val="0"/>
          <c:tx>
            <c:strRef>
              <c:f>'年別　年齢別'!$AF$3</c:f>
              <c:strCache>
                <c:ptCount val="1"/>
                <c:pt idx="0">
                  <c:v>総治療周期数 368,764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年齢別'!$AF$4:$AF$34</c:f>
              <c:numCache>
                <c:formatCode>General</c:formatCode>
                <c:ptCount val="31"/>
                <c:pt idx="0">
                  <c:v>23</c:v>
                </c:pt>
                <c:pt idx="1">
                  <c:v>34</c:v>
                </c:pt>
                <c:pt idx="2">
                  <c:v>48</c:v>
                </c:pt>
                <c:pt idx="3">
                  <c:v>129</c:v>
                </c:pt>
                <c:pt idx="4">
                  <c:v>324</c:v>
                </c:pt>
                <c:pt idx="5">
                  <c:v>673</c:v>
                </c:pt>
                <c:pt idx="6">
                  <c:v>1173</c:v>
                </c:pt>
                <c:pt idx="7">
                  <c:v>2230</c:v>
                </c:pt>
                <c:pt idx="8">
                  <c:v>3890</c:v>
                </c:pt>
                <c:pt idx="9">
                  <c:v>5648</c:v>
                </c:pt>
                <c:pt idx="10">
                  <c:v>8009</c:v>
                </c:pt>
                <c:pt idx="11">
                  <c:v>10044</c:v>
                </c:pt>
                <c:pt idx="12">
                  <c:v>12736</c:v>
                </c:pt>
                <c:pt idx="13">
                  <c:v>15570</c:v>
                </c:pt>
                <c:pt idx="14">
                  <c:v>19077</c:v>
                </c:pt>
                <c:pt idx="15">
                  <c:v>22618</c:v>
                </c:pt>
                <c:pt idx="16">
                  <c:v>24807</c:v>
                </c:pt>
                <c:pt idx="17">
                  <c:v>26897</c:v>
                </c:pt>
                <c:pt idx="18">
                  <c:v>30195</c:v>
                </c:pt>
                <c:pt idx="19">
                  <c:v>33185</c:v>
                </c:pt>
                <c:pt idx="20">
                  <c:v>33543</c:v>
                </c:pt>
                <c:pt idx="21">
                  <c:v>31113</c:v>
                </c:pt>
                <c:pt idx="22">
                  <c:v>27625</c:v>
                </c:pt>
                <c:pt idx="23">
                  <c:v>22263</c:v>
                </c:pt>
                <c:pt idx="24">
                  <c:v>15873</c:v>
                </c:pt>
                <c:pt idx="25">
                  <c:v>10662</c:v>
                </c:pt>
                <c:pt idx="26">
                  <c:v>5457</c:v>
                </c:pt>
                <c:pt idx="27">
                  <c:v>2338</c:v>
                </c:pt>
                <c:pt idx="28">
                  <c:v>1429</c:v>
                </c:pt>
                <c:pt idx="29">
                  <c:v>716</c:v>
                </c:pt>
                <c:pt idx="30">
                  <c:v>435</c:v>
                </c:pt>
              </c:numCache>
            </c:numRef>
          </c:val>
        </c:ser>
        <c:ser>
          <c:idx val="1"/>
          <c:order val="1"/>
          <c:tx>
            <c:strRef>
              <c:f>'年別　年齢別'!$AG$3</c:f>
              <c:strCache>
                <c:ptCount val="1"/>
                <c:pt idx="0">
                  <c:v>移植周期数 209,563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年齢別'!$AG$4:$AG$34</c:f>
              <c:numCache>
                <c:formatCode>General</c:formatCode>
                <c:ptCount val="31"/>
                <c:pt idx="0">
                  <c:v>11</c:v>
                </c:pt>
                <c:pt idx="1">
                  <c:v>20</c:v>
                </c:pt>
                <c:pt idx="2">
                  <c:v>29</c:v>
                </c:pt>
                <c:pt idx="3">
                  <c:v>80</c:v>
                </c:pt>
                <c:pt idx="4">
                  <c:v>222</c:v>
                </c:pt>
                <c:pt idx="5">
                  <c:v>429</c:v>
                </c:pt>
                <c:pt idx="6">
                  <c:v>741</c:v>
                </c:pt>
                <c:pt idx="7">
                  <c:v>1414</c:v>
                </c:pt>
                <c:pt idx="8">
                  <c:v>2560</c:v>
                </c:pt>
                <c:pt idx="9">
                  <c:v>3688</c:v>
                </c:pt>
                <c:pt idx="10">
                  <c:v>5300</c:v>
                </c:pt>
                <c:pt idx="11">
                  <c:v>6568</c:v>
                </c:pt>
                <c:pt idx="12">
                  <c:v>8414</c:v>
                </c:pt>
                <c:pt idx="13">
                  <c:v>10243</c:v>
                </c:pt>
                <c:pt idx="14">
                  <c:v>12382</c:v>
                </c:pt>
                <c:pt idx="15">
                  <c:v>14552</c:v>
                </c:pt>
                <c:pt idx="16">
                  <c:v>15645</c:v>
                </c:pt>
                <c:pt idx="17">
                  <c:v>16776</c:v>
                </c:pt>
                <c:pt idx="18">
                  <c:v>18400</c:v>
                </c:pt>
                <c:pt idx="19">
                  <c:v>19571</c:v>
                </c:pt>
                <c:pt idx="20">
                  <c:v>18777</c:v>
                </c:pt>
                <c:pt idx="21">
                  <c:v>16646</c:v>
                </c:pt>
                <c:pt idx="22">
                  <c:v>13488</c:v>
                </c:pt>
                <c:pt idx="23">
                  <c:v>9973</c:v>
                </c:pt>
                <c:pt idx="24">
                  <c:v>6533</c:v>
                </c:pt>
                <c:pt idx="25">
                  <c:v>3868</c:v>
                </c:pt>
                <c:pt idx="26">
                  <c:v>1825</c:v>
                </c:pt>
                <c:pt idx="27">
                  <c:v>711</c:v>
                </c:pt>
                <c:pt idx="28">
                  <c:v>389</c:v>
                </c:pt>
                <c:pt idx="29">
                  <c:v>200</c:v>
                </c:pt>
                <c:pt idx="30">
                  <c:v>108</c:v>
                </c:pt>
              </c:numCache>
            </c:numRef>
          </c:val>
        </c:ser>
        <c:ser>
          <c:idx val="2"/>
          <c:order val="2"/>
          <c:tx>
            <c:strRef>
              <c:f>'年別　年齢別'!$AH$3</c:f>
              <c:strCache>
                <c:ptCount val="1"/>
                <c:pt idx="0">
                  <c:v>妊娠周期数 60,236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年齢別'!$AH$4:$AH$34</c:f>
              <c:numCache>
                <c:formatCode>General</c:formatCode>
                <c:ptCount val="31"/>
                <c:pt idx="0">
                  <c:v>4</c:v>
                </c:pt>
                <c:pt idx="1">
                  <c:v>5</c:v>
                </c:pt>
                <c:pt idx="2">
                  <c:v>10</c:v>
                </c:pt>
                <c:pt idx="3">
                  <c:v>34</c:v>
                </c:pt>
                <c:pt idx="4">
                  <c:v>77</c:v>
                </c:pt>
                <c:pt idx="5">
                  <c:v>166</c:v>
                </c:pt>
                <c:pt idx="6">
                  <c:v>309</c:v>
                </c:pt>
                <c:pt idx="7">
                  <c:v>620</c:v>
                </c:pt>
                <c:pt idx="8">
                  <c:v>1039</c:v>
                </c:pt>
                <c:pt idx="9">
                  <c:v>1549</c:v>
                </c:pt>
                <c:pt idx="10">
                  <c:v>2109</c:v>
                </c:pt>
                <c:pt idx="11">
                  <c:v>2560</c:v>
                </c:pt>
                <c:pt idx="12">
                  <c:v>3251</c:v>
                </c:pt>
                <c:pt idx="13">
                  <c:v>3948</c:v>
                </c:pt>
                <c:pt idx="14">
                  <c:v>4583</c:v>
                </c:pt>
                <c:pt idx="15">
                  <c:v>5247</c:v>
                </c:pt>
                <c:pt idx="16">
                  <c:v>5405</c:v>
                </c:pt>
                <c:pt idx="17">
                  <c:v>5576</c:v>
                </c:pt>
                <c:pt idx="18">
                  <c:v>5604</c:v>
                </c:pt>
                <c:pt idx="19">
                  <c:v>5367</c:v>
                </c:pt>
                <c:pt idx="20">
                  <c:v>4598</c:v>
                </c:pt>
                <c:pt idx="21">
                  <c:v>3569</c:v>
                </c:pt>
                <c:pt idx="22">
                  <c:v>2290</c:v>
                </c:pt>
                <c:pt idx="23">
                  <c:v>1289</c:v>
                </c:pt>
                <c:pt idx="24">
                  <c:v>648</c:v>
                </c:pt>
                <c:pt idx="25">
                  <c:v>251</c:v>
                </c:pt>
                <c:pt idx="26">
                  <c:v>85</c:v>
                </c:pt>
                <c:pt idx="27">
                  <c:v>24</c:v>
                </c:pt>
                <c:pt idx="28">
                  <c:v>16</c:v>
                </c:pt>
                <c:pt idx="29">
                  <c:v>3</c:v>
                </c:pt>
                <c:pt idx="30">
                  <c:v>0</c:v>
                </c:pt>
              </c:numCache>
            </c:numRef>
          </c:val>
        </c:ser>
        <c:ser>
          <c:idx val="3"/>
          <c:order val="3"/>
          <c:tx>
            <c:strRef>
              <c:f>'年別　年齢別'!$AI$3</c:f>
              <c:strCache>
                <c:ptCount val="1"/>
                <c:pt idx="0">
                  <c:v>生産周期数 41,216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年齢別'!$A$4:$A$34</c:f>
              <c:strCache>
                <c:ptCount val="31"/>
                <c:pt idx="0">
                  <c:v>20以下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50以上</c:v>
                </c:pt>
              </c:strCache>
            </c:strRef>
          </c:cat>
          <c:val>
            <c:numRef>
              <c:f>'年別　年齢別'!$AI$4:$AI$34</c:f>
              <c:numCache>
                <c:formatCode>General</c:formatCode>
                <c:ptCount val="31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26</c:v>
                </c:pt>
                <c:pt idx="4">
                  <c:v>65</c:v>
                </c:pt>
                <c:pt idx="5">
                  <c:v>121</c:v>
                </c:pt>
                <c:pt idx="6">
                  <c:v>241</c:v>
                </c:pt>
                <c:pt idx="7">
                  <c:v>471</c:v>
                </c:pt>
                <c:pt idx="8">
                  <c:v>782</c:v>
                </c:pt>
                <c:pt idx="9">
                  <c:v>1210</c:v>
                </c:pt>
                <c:pt idx="10">
                  <c:v>1628</c:v>
                </c:pt>
                <c:pt idx="11">
                  <c:v>1949</c:v>
                </c:pt>
                <c:pt idx="12">
                  <c:v>2491</c:v>
                </c:pt>
                <c:pt idx="13">
                  <c:v>2984</c:v>
                </c:pt>
                <c:pt idx="14">
                  <c:v>3409</c:v>
                </c:pt>
                <c:pt idx="15">
                  <c:v>3886</c:v>
                </c:pt>
                <c:pt idx="16">
                  <c:v>3936</c:v>
                </c:pt>
                <c:pt idx="17">
                  <c:v>3954</c:v>
                </c:pt>
                <c:pt idx="18">
                  <c:v>3795</c:v>
                </c:pt>
                <c:pt idx="19">
                  <c:v>3434</c:v>
                </c:pt>
                <c:pt idx="20">
                  <c:v>2799</c:v>
                </c:pt>
                <c:pt idx="21">
                  <c:v>1974</c:v>
                </c:pt>
                <c:pt idx="22">
                  <c:v>1122</c:v>
                </c:pt>
                <c:pt idx="23">
                  <c:v>553</c:v>
                </c:pt>
                <c:pt idx="24">
                  <c:v>245</c:v>
                </c:pt>
                <c:pt idx="25">
                  <c:v>83</c:v>
                </c:pt>
                <c:pt idx="26">
                  <c:v>28</c:v>
                </c:pt>
                <c:pt idx="27">
                  <c:v>10</c:v>
                </c:pt>
                <c:pt idx="28">
                  <c:v>3</c:v>
                </c:pt>
                <c:pt idx="29">
                  <c:v>1</c:v>
                </c:pt>
                <c:pt idx="30">
                  <c:v>0</c:v>
                </c:pt>
              </c:numCache>
            </c:numRef>
          </c:val>
        </c:ser>
        <c:dLbls/>
        <c:marker val="1"/>
        <c:axId val="171808640"/>
        <c:axId val="171823104"/>
      </c:lineChart>
      <c:catAx>
        <c:axId val="171808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</c:title>
        <c:numFmt formatCode="General" sourceLinked="0"/>
        <c:tickLblPos val="nextTo"/>
        <c:crossAx val="171823104"/>
        <c:crosses val="autoZero"/>
        <c:auto val="1"/>
        <c:lblAlgn val="ctr"/>
        <c:lblOffset val="100"/>
      </c:catAx>
      <c:valAx>
        <c:axId val="171823104"/>
        <c:scaling>
          <c:orientation val="minMax"/>
          <c:max val="35000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周期数</a:t>
                </a:r>
              </a:p>
            </c:rich>
          </c:tx>
          <c:layout/>
        </c:title>
        <c:numFmt formatCode="General" sourceLinked="1"/>
        <c:tickLblPos val="nextTo"/>
        <c:crossAx val="17180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526819131946817E-2"/>
          <c:y val="4.8374061000995609E-2"/>
          <c:w val="0.302195968651922"/>
          <c:h val="0.23658521133134203"/>
        </c:manualLayout>
      </c:layout>
      <c:txPr>
        <a:bodyPr/>
        <a:lstStyle/>
        <a:p>
          <a:pPr>
            <a:defRPr sz="1600"/>
          </a:pPr>
          <a:endParaRPr lang="ja-JP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5.3568946339808098E-2"/>
          <c:y val="3.2745591939546605E-2"/>
          <c:w val="0.90084295329005704"/>
          <c:h val="0.85814435034411618"/>
        </c:manualLayout>
      </c:layout>
      <c:lineChart>
        <c:grouping val="standard"/>
        <c:ser>
          <c:idx val="0"/>
          <c:order val="0"/>
          <c:tx>
            <c:strRef>
              <c:f>'年別　年齢別'!$BM$3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年齢別'!$BM$10:$BM$34</c:f>
              <c:numCache>
                <c:formatCode>0%</c:formatCode>
                <c:ptCount val="25"/>
                <c:pt idx="0">
                  <c:v>0.26342710997442509</c:v>
                </c:pt>
                <c:pt idx="1">
                  <c:v>0.2780269058295961</c:v>
                </c:pt>
                <c:pt idx="2">
                  <c:v>0.26709511568123395</c:v>
                </c:pt>
                <c:pt idx="3">
                  <c:v>0.2742563739376771</c:v>
                </c:pt>
                <c:pt idx="4">
                  <c:v>0.26332875515045612</c:v>
                </c:pt>
                <c:pt idx="5">
                  <c:v>0.25487853444842701</c:v>
                </c:pt>
                <c:pt idx="6">
                  <c:v>0.25526067839196004</c:v>
                </c:pt>
                <c:pt idx="7">
                  <c:v>0.253564547206166</c:v>
                </c:pt>
                <c:pt idx="8">
                  <c:v>0.24023693452849007</c:v>
                </c:pt>
                <c:pt idx="9">
                  <c:v>0.23198337607215502</c:v>
                </c:pt>
                <c:pt idx="10">
                  <c:v>0.21788204942153402</c:v>
                </c:pt>
                <c:pt idx="11">
                  <c:v>0.20730936535673103</c:v>
                </c:pt>
                <c:pt idx="12">
                  <c:v>0.18559364133134604</c:v>
                </c:pt>
                <c:pt idx="13">
                  <c:v>0.16172969715232804</c:v>
                </c:pt>
                <c:pt idx="14">
                  <c:v>0.13707778075902602</c:v>
                </c:pt>
                <c:pt idx="15">
                  <c:v>0.114710892552952</c:v>
                </c:pt>
                <c:pt idx="16">
                  <c:v>8.2895927601809929E-2</c:v>
                </c:pt>
                <c:pt idx="17">
                  <c:v>5.7898755783137912E-2</c:v>
                </c:pt>
                <c:pt idx="18">
                  <c:v>4.0824040824040807E-2</c:v>
                </c:pt>
                <c:pt idx="19">
                  <c:v>2.3541549427874703E-2</c:v>
                </c:pt>
                <c:pt idx="20">
                  <c:v>1.5576323987538904E-2</c:v>
                </c:pt>
                <c:pt idx="21">
                  <c:v>1.0265183917878501E-2</c:v>
                </c:pt>
                <c:pt idx="22">
                  <c:v>1.11966410076977E-2</c:v>
                </c:pt>
                <c:pt idx="23">
                  <c:v>4.1899441340782113E-3</c:v>
                </c:pt>
                <c:pt idx="24">
                  <c:v>0</c:v>
                </c:pt>
              </c:numCache>
            </c:numRef>
          </c:val>
        </c:ser>
        <c:ser>
          <c:idx val="1"/>
          <c:order val="1"/>
          <c:tx>
            <c:strRef>
              <c:f>'年別　年齢別'!$BN$3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年齢別'!$BN$10:$BN$34</c:f>
              <c:numCache>
                <c:formatCode>0%</c:formatCode>
                <c:ptCount val="25"/>
                <c:pt idx="0">
                  <c:v>0.417004048582996</c:v>
                </c:pt>
                <c:pt idx="1">
                  <c:v>0.43847241867043807</c:v>
                </c:pt>
                <c:pt idx="2">
                  <c:v>0.40585937500000008</c:v>
                </c:pt>
                <c:pt idx="3">
                  <c:v>0.42001084598698507</c:v>
                </c:pt>
                <c:pt idx="4">
                  <c:v>0.39792452830188713</c:v>
                </c:pt>
                <c:pt idx="5">
                  <c:v>0.38976857490864814</c:v>
                </c:pt>
                <c:pt idx="6">
                  <c:v>0.38637984311861212</c:v>
                </c:pt>
                <c:pt idx="7">
                  <c:v>0.385433954896026</c:v>
                </c:pt>
                <c:pt idx="8">
                  <c:v>0.37013406557906608</c:v>
                </c:pt>
                <c:pt idx="9">
                  <c:v>0.36056899395272113</c:v>
                </c:pt>
                <c:pt idx="10">
                  <c:v>0.34547778843080906</c:v>
                </c:pt>
                <c:pt idx="11">
                  <c:v>0.33237958989031913</c:v>
                </c:pt>
                <c:pt idx="12">
                  <c:v>0.30456521739130404</c:v>
                </c:pt>
                <c:pt idx="13">
                  <c:v>0.27423228245873998</c:v>
                </c:pt>
                <c:pt idx="14">
                  <c:v>0.24487404803749305</c:v>
                </c:pt>
                <c:pt idx="15">
                  <c:v>0.21440586327045502</c:v>
                </c:pt>
                <c:pt idx="16">
                  <c:v>0.16978054567022502</c:v>
                </c:pt>
                <c:pt idx="17">
                  <c:v>0.129248972225008</c:v>
                </c:pt>
                <c:pt idx="18">
                  <c:v>9.9188734119087699E-2</c:v>
                </c:pt>
                <c:pt idx="19">
                  <c:v>6.4891416752843795E-2</c:v>
                </c:pt>
                <c:pt idx="20">
                  <c:v>4.6575342465753407E-2</c:v>
                </c:pt>
                <c:pt idx="21">
                  <c:v>3.3755274261603394E-2</c:v>
                </c:pt>
                <c:pt idx="22">
                  <c:v>4.1131105398457615E-2</c:v>
                </c:pt>
                <c:pt idx="23">
                  <c:v>1.5000000000000003E-2</c:v>
                </c:pt>
                <c:pt idx="24">
                  <c:v>0</c:v>
                </c:pt>
              </c:numCache>
            </c:numRef>
          </c:val>
        </c:ser>
        <c:ser>
          <c:idx val="2"/>
          <c:order val="2"/>
          <c:tx>
            <c:strRef>
              <c:f>'年別　年齢別'!$BO$3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年齢別'!$BO$10:$BO$34</c:f>
              <c:numCache>
                <c:formatCode>0%</c:formatCode>
                <c:ptCount val="25"/>
                <c:pt idx="0">
                  <c:v>0.20545609548167104</c:v>
                </c:pt>
                <c:pt idx="1">
                  <c:v>0.21121076233183902</c:v>
                </c:pt>
                <c:pt idx="2">
                  <c:v>0.20102827763496101</c:v>
                </c:pt>
                <c:pt idx="3">
                  <c:v>0.21423512747875401</c:v>
                </c:pt>
                <c:pt idx="4">
                  <c:v>0.20327131976526402</c:v>
                </c:pt>
                <c:pt idx="5">
                  <c:v>0.19404619673436904</c:v>
                </c:pt>
                <c:pt idx="6">
                  <c:v>0.19558731155778902</c:v>
                </c:pt>
                <c:pt idx="7">
                  <c:v>0.19165061014772</c:v>
                </c:pt>
                <c:pt idx="8">
                  <c:v>0.17869686009330601</c:v>
                </c:pt>
                <c:pt idx="9">
                  <c:v>0.17181006278185501</c:v>
                </c:pt>
                <c:pt idx="10">
                  <c:v>0.15866489297375699</c:v>
                </c:pt>
                <c:pt idx="11">
                  <c:v>0.14700524222032205</c:v>
                </c:pt>
                <c:pt idx="12">
                  <c:v>0.12568306010929001</c:v>
                </c:pt>
                <c:pt idx="13">
                  <c:v>0.10348048817236698</c:v>
                </c:pt>
                <c:pt idx="14">
                  <c:v>8.3445130131473019E-2</c:v>
                </c:pt>
                <c:pt idx="15">
                  <c:v>6.3446147912448195E-2</c:v>
                </c:pt>
                <c:pt idx="16">
                  <c:v>4.0615384615384609E-2</c:v>
                </c:pt>
                <c:pt idx="17">
                  <c:v>2.4839419664914902E-2</c:v>
                </c:pt>
                <c:pt idx="18">
                  <c:v>1.5435015435015405E-2</c:v>
                </c:pt>
                <c:pt idx="19">
                  <c:v>7.7846557869067703E-3</c:v>
                </c:pt>
                <c:pt idx="20">
                  <c:v>5.1310243723657698E-3</c:v>
                </c:pt>
                <c:pt idx="21">
                  <c:v>4.2771599657827203E-3</c:v>
                </c:pt>
                <c:pt idx="22">
                  <c:v>2.0993701889433212E-3</c:v>
                </c:pt>
                <c:pt idx="23">
                  <c:v>1.3966480446927401E-3</c:v>
                </c:pt>
                <c:pt idx="24">
                  <c:v>0</c:v>
                </c:pt>
              </c:numCache>
            </c:numRef>
          </c:val>
        </c:ser>
        <c:dLbls/>
        <c:marker val="1"/>
        <c:axId val="171874560"/>
        <c:axId val="171880832"/>
      </c:lineChart>
      <c:lineChart>
        <c:grouping val="standard"/>
        <c:ser>
          <c:idx val="3"/>
          <c:order val="3"/>
          <c:tx>
            <c:strRef>
              <c:f>'年別　年齢別'!$BP$3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年齢別'!$BP$10:$BP$34</c:f>
              <c:numCache>
                <c:formatCode>0%</c:formatCode>
                <c:ptCount val="25"/>
                <c:pt idx="0">
                  <c:v>0.168284789644013</c:v>
                </c:pt>
                <c:pt idx="1">
                  <c:v>0.18225806451612905</c:v>
                </c:pt>
                <c:pt idx="2">
                  <c:v>0.18960538979788305</c:v>
                </c:pt>
                <c:pt idx="3">
                  <c:v>0.14977404777275702</c:v>
                </c:pt>
                <c:pt idx="4">
                  <c:v>0.173067804646752</c:v>
                </c:pt>
                <c:pt idx="5">
                  <c:v>0.17500000000000002</c:v>
                </c:pt>
                <c:pt idx="6">
                  <c:v>0.17040910489080305</c:v>
                </c:pt>
                <c:pt idx="7">
                  <c:v>0.18895643363728507</c:v>
                </c:pt>
                <c:pt idx="8">
                  <c:v>0.19026838315513905</c:v>
                </c:pt>
                <c:pt idx="9">
                  <c:v>0.21040594625500303</c:v>
                </c:pt>
                <c:pt idx="10">
                  <c:v>0.211655874190564</c:v>
                </c:pt>
                <c:pt idx="11">
                  <c:v>0.23529411764705901</c:v>
                </c:pt>
                <c:pt idx="12">
                  <c:v>0.27230549607423304</c:v>
                </c:pt>
                <c:pt idx="13">
                  <c:v>0.30501211104900311</c:v>
                </c:pt>
                <c:pt idx="14">
                  <c:v>0.33666811657242307</c:v>
                </c:pt>
                <c:pt idx="15">
                  <c:v>0.39787055197534316</c:v>
                </c:pt>
                <c:pt idx="16">
                  <c:v>0.46113537117903902</c:v>
                </c:pt>
                <c:pt idx="17">
                  <c:v>0.52366175329713005</c:v>
                </c:pt>
                <c:pt idx="18">
                  <c:v>0.58024691358024694</c:v>
                </c:pt>
                <c:pt idx="19">
                  <c:v>0.61354581673306818</c:v>
                </c:pt>
                <c:pt idx="20">
                  <c:v>0.62352941176470611</c:v>
                </c:pt>
                <c:pt idx="21">
                  <c:v>0.54166666666666696</c:v>
                </c:pt>
                <c:pt idx="22">
                  <c:v>0.8125</c:v>
                </c:pt>
                <c:pt idx="23">
                  <c:v>0.66666666666666707</c:v>
                </c:pt>
              </c:numCache>
            </c:numRef>
          </c:val>
        </c:ser>
        <c:dLbls/>
        <c:marker val="1"/>
        <c:axId val="171889024"/>
        <c:axId val="171882752"/>
      </c:lineChart>
      <c:catAx>
        <c:axId val="171874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</c:title>
        <c:numFmt formatCode="General" sourceLinked="0"/>
        <c:tickLblPos val="nextTo"/>
        <c:crossAx val="171880832"/>
        <c:crosses val="autoZero"/>
        <c:auto val="1"/>
        <c:lblAlgn val="ctr"/>
        <c:lblOffset val="100"/>
      </c:catAx>
      <c:valAx>
        <c:axId val="171880832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妊娠率・生産率</a:t>
                </a:r>
              </a:p>
            </c:rich>
          </c:tx>
          <c:layout/>
        </c:title>
        <c:numFmt formatCode="0%" sourceLinked="1"/>
        <c:tickLblPos val="nextTo"/>
        <c:crossAx val="171874560"/>
        <c:crosses val="autoZero"/>
        <c:crossBetween val="between"/>
      </c:valAx>
      <c:valAx>
        <c:axId val="171882752"/>
        <c:scaling>
          <c:orientation val="minMax"/>
          <c:max val="1"/>
        </c:scaling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layout/>
        </c:title>
        <c:numFmt formatCode="0%" sourceLinked="1"/>
        <c:tickLblPos val="nextTo"/>
        <c:crossAx val="171889024"/>
        <c:crosses val="max"/>
        <c:crossBetween val="between"/>
      </c:valAx>
      <c:catAx>
        <c:axId val="171889024"/>
        <c:scaling>
          <c:orientation val="minMax"/>
        </c:scaling>
        <c:delete val="1"/>
        <c:axPos val="b"/>
        <c:numFmt formatCode="General" sourceLinked="0"/>
        <c:tickLblPos val="none"/>
        <c:crossAx val="17188275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65175579411471518"/>
          <c:y val="3.6786136196252296E-2"/>
          <c:w val="0.15323224261771703"/>
          <c:h val="0.20234673436601303"/>
        </c:manualLayout>
      </c:layout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5.3568946339808098E-2"/>
          <c:y val="3.2745591939546605E-2"/>
          <c:w val="0.90084295329005704"/>
          <c:h val="0.85814435034411618"/>
        </c:manualLayout>
      </c:layout>
      <c:lineChart>
        <c:grouping val="standard"/>
        <c:ser>
          <c:idx val="0"/>
          <c:order val="0"/>
          <c:tx>
            <c:strRef>
              <c:f>'年別　年齢別'!$BM$3</c:f>
              <c:strCache>
                <c:ptCount val="1"/>
                <c:pt idx="0">
                  <c:v>妊娠率/総治療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年齢別'!$BM$10:$BM$34</c:f>
              <c:numCache>
                <c:formatCode>0%</c:formatCode>
                <c:ptCount val="25"/>
                <c:pt idx="0">
                  <c:v>0.26342710997442509</c:v>
                </c:pt>
                <c:pt idx="1">
                  <c:v>0.2780269058295961</c:v>
                </c:pt>
                <c:pt idx="2">
                  <c:v>0.26709511568123395</c:v>
                </c:pt>
                <c:pt idx="3">
                  <c:v>0.2742563739376771</c:v>
                </c:pt>
                <c:pt idx="4">
                  <c:v>0.26332875515045612</c:v>
                </c:pt>
                <c:pt idx="5">
                  <c:v>0.25487853444842701</c:v>
                </c:pt>
                <c:pt idx="6">
                  <c:v>0.25526067839196004</c:v>
                </c:pt>
                <c:pt idx="7">
                  <c:v>0.253564547206166</c:v>
                </c:pt>
                <c:pt idx="8">
                  <c:v>0.24023693452849007</c:v>
                </c:pt>
                <c:pt idx="9">
                  <c:v>0.23198337607215502</c:v>
                </c:pt>
                <c:pt idx="10">
                  <c:v>0.21788204942153402</c:v>
                </c:pt>
                <c:pt idx="11">
                  <c:v>0.20730936535673103</c:v>
                </c:pt>
                <c:pt idx="12">
                  <c:v>0.18559364133134604</c:v>
                </c:pt>
                <c:pt idx="13">
                  <c:v>0.16172969715232804</c:v>
                </c:pt>
                <c:pt idx="14">
                  <c:v>0.13707778075902602</c:v>
                </c:pt>
                <c:pt idx="15">
                  <c:v>0.114710892552952</c:v>
                </c:pt>
                <c:pt idx="16">
                  <c:v>8.2895927601809929E-2</c:v>
                </c:pt>
                <c:pt idx="17">
                  <c:v>5.7898755783137912E-2</c:v>
                </c:pt>
                <c:pt idx="18">
                  <c:v>4.0824040824040807E-2</c:v>
                </c:pt>
                <c:pt idx="19">
                  <c:v>2.3541549427874703E-2</c:v>
                </c:pt>
                <c:pt idx="20">
                  <c:v>1.5576323987538904E-2</c:v>
                </c:pt>
                <c:pt idx="21">
                  <c:v>1.0265183917878501E-2</c:v>
                </c:pt>
                <c:pt idx="22">
                  <c:v>1.11966410076977E-2</c:v>
                </c:pt>
                <c:pt idx="23">
                  <c:v>4.1899441340782113E-3</c:v>
                </c:pt>
                <c:pt idx="24">
                  <c:v>0</c:v>
                </c:pt>
              </c:numCache>
            </c:numRef>
          </c:val>
        </c:ser>
        <c:ser>
          <c:idx val="1"/>
          <c:order val="1"/>
          <c:tx>
            <c:strRef>
              <c:f>'年別　年齢別'!$BN$3</c:f>
              <c:strCache>
                <c:ptCount val="1"/>
                <c:pt idx="0">
                  <c:v>妊娠率/総ET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年齢別'!$BN$10:$BN$34</c:f>
              <c:numCache>
                <c:formatCode>0%</c:formatCode>
                <c:ptCount val="25"/>
                <c:pt idx="0">
                  <c:v>0.417004048582996</c:v>
                </c:pt>
                <c:pt idx="1">
                  <c:v>0.43847241867043807</c:v>
                </c:pt>
                <c:pt idx="2">
                  <c:v>0.40585937500000008</c:v>
                </c:pt>
                <c:pt idx="3">
                  <c:v>0.42001084598698507</c:v>
                </c:pt>
                <c:pt idx="4">
                  <c:v>0.39792452830188713</c:v>
                </c:pt>
                <c:pt idx="5">
                  <c:v>0.38976857490864814</c:v>
                </c:pt>
                <c:pt idx="6">
                  <c:v>0.38637984311861212</c:v>
                </c:pt>
                <c:pt idx="7">
                  <c:v>0.385433954896026</c:v>
                </c:pt>
                <c:pt idx="8">
                  <c:v>0.37013406557906608</c:v>
                </c:pt>
                <c:pt idx="9">
                  <c:v>0.36056899395272113</c:v>
                </c:pt>
                <c:pt idx="10">
                  <c:v>0.34547778843080906</c:v>
                </c:pt>
                <c:pt idx="11">
                  <c:v>0.33237958989031913</c:v>
                </c:pt>
                <c:pt idx="12">
                  <c:v>0.30456521739130404</c:v>
                </c:pt>
                <c:pt idx="13">
                  <c:v>0.27423228245873998</c:v>
                </c:pt>
                <c:pt idx="14">
                  <c:v>0.24487404803749305</c:v>
                </c:pt>
                <c:pt idx="15">
                  <c:v>0.21440586327045502</c:v>
                </c:pt>
                <c:pt idx="16">
                  <c:v>0.16978054567022502</c:v>
                </c:pt>
                <c:pt idx="17">
                  <c:v>0.129248972225008</c:v>
                </c:pt>
                <c:pt idx="18">
                  <c:v>9.9188734119087699E-2</c:v>
                </c:pt>
                <c:pt idx="19">
                  <c:v>6.4891416752843795E-2</c:v>
                </c:pt>
                <c:pt idx="20">
                  <c:v>4.6575342465753407E-2</c:v>
                </c:pt>
                <c:pt idx="21">
                  <c:v>3.3755274261603394E-2</c:v>
                </c:pt>
                <c:pt idx="22">
                  <c:v>4.1131105398457615E-2</c:v>
                </c:pt>
                <c:pt idx="23">
                  <c:v>1.5000000000000003E-2</c:v>
                </c:pt>
                <c:pt idx="24">
                  <c:v>0</c:v>
                </c:pt>
              </c:numCache>
            </c:numRef>
          </c:val>
        </c:ser>
        <c:ser>
          <c:idx val="2"/>
          <c:order val="2"/>
          <c:tx>
            <c:strRef>
              <c:f>'年別　年齢別'!$BO$3</c:f>
              <c:strCache>
                <c:ptCount val="1"/>
                <c:pt idx="0">
                  <c:v>生産率/総治療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年齢別'!$BO$10:$BO$34</c:f>
              <c:numCache>
                <c:formatCode>0%</c:formatCode>
                <c:ptCount val="25"/>
                <c:pt idx="0">
                  <c:v>0.20545609548167104</c:v>
                </c:pt>
                <c:pt idx="1">
                  <c:v>0.21121076233183902</c:v>
                </c:pt>
                <c:pt idx="2">
                  <c:v>0.20102827763496101</c:v>
                </c:pt>
                <c:pt idx="3">
                  <c:v>0.21423512747875401</c:v>
                </c:pt>
                <c:pt idx="4">
                  <c:v>0.20327131976526402</c:v>
                </c:pt>
                <c:pt idx="5">
                  <c:v>0.19404619673436904</c:v>
                </c:pt>
                <c:pt idx="6">
                  <c:v>0.19558731155778902</c:v>
                </c:pt>
                <c:pt idx="7">
                  <c:v>0.19165061014772</c:v>
                </c:pt>
                <c:pt idx="8">
                  <c:v>0.17869686009330601</c:v>
                </c:pt>
                <c:pt idx="9">
                  <c:v>0.17181006278185501</c:v>
                </c:pt>
                <c:pt idx="10">
                  <c:v>0.15866489297375699</c:v>
                </c:pt>
                <c:pt idx="11">
                  <c:v>0.14700524222032205</c:v>
                </c:pt>
                <c:pt idx="12">
                  <c:v>0.12568306010929001</c:v>
                </c:pt>
                <c:pt idx="13">
                  <c:v>0.10348048817236698</c:v>
                </c:pt>
                <c:pt idx="14">
                  <c:v>8.3445130131473019E-2</c:v>
                </c:pt>
                <c:pt idx="15">
                  <c:v>6.3446147912448195E-2</c:v>
                </c:pt>
                <c:pt idx="16">
                  <c:v>4.0615384615384609E-2</c:v>
                </c:pt>
                <c:pt idx="17">
                  <c:v>2.4839419664914902E-2</c:v>
                </c:pt>
                <c:pt idx="18">
                  <c:v>1.5435015435015405E-2</c:v>
                </c:pt>
                <c:pt idx="19">
                  <c:v>7.7846557869067703E-3</c:v>
                </c:pt>
                <c:pt idx="20">
                  <c:v>5.1310243723657698E-3</c:v>
                </c:pt>
                <c:pt idx="21">
                  <c:v>4.2771599657827203E-3</c:v>
                </c:pt>
                <c:pt idx="22">
                  <c:v>2.0993701889433212E-3</c:v>
                </c:pt>
                <c:pt idx="23">
                  <c:v>1.3966480446927401E-3</c:v>
                </c:pt>
                <c:pt idx="24">
                  <c:v>0</c:v>
                </c:pt>
              </c:numCache>
            </c:numRef>
          </c:val>
        </c:ser>
        <c:dLbls/>
        <c:marker val="1"/>
        <c:axId val="171959424"/>
        <c:axId val="171961344"/>
      </c:lineChart>
      <c:lineChart>
        <c:grouping val="standard"/>
        <c:ser>
          <c:idx val="3"/>
          <c:order val="3"/>
          <c:tx>
            <c:strRef>
              <c:f>'年別　年齢別'!$BP$3</c:f>
              <c:strCache>
                <c:ptCount val="1"/>
                <c:pt idx="0">
                  <c:v>流産率/総妊娠</c:v>
                </c:pt>
              </c:strCache>
            </c:strRef>
          </c:tx>
          <c:marker>
            <c:symbol val="circle"/>
            <c:size val="9"/>
          </c:marker>
          <c:cat>
            <c:strRef>
              <c:f>'年別　年齢別'!$AN$10:$AN$34</c:f>
              <c:strCache>
                <c:ptCount val="25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29</c:v>
                </c:pt>
                <c:pt idx="4">
                  <c:v>30</c:v>
                </c:pt>
                <c:pt idx="5">
                  <c:v>31</c:v>
                </c:pt>
                <c:pt idx="6">
                  <c:v>32</c:v>
                </c:pt>
                <c:pt idx="7">
                  <c:v>33</c:v>
                </c:pt>
                <c:pt idx="8">
                  <c:v>34</c:v>
                </c:pt>
                <c:pt idx="9">
                  <c:v>35</c:v>
                </c:pt>
                <c:pt idx="10">
                  <c:v>36</c:v>
                </c:pt>
                <c:pt idx="11">
                  <c:v>37</c:v>
                </c:pt>
                <c:pt idx="12">
                  <c:v>38</c:v>
                </c:pt>
                <c:pt idx="13">
                  <c:v>39</c:v>
                </c:pt>
                <c:pt idx="14">
                  <c:v>40</c:v>
                </c:pt>
                <c:pt idx="15">
                  <c:v>41</c:v>
                </c:pt>
                <c:pt idx="16">
                  <c:v>42</c:v>
                </c:pt>
                <c:pt idx="17">
                  <c:v>43</c:v>
                </c:pt>
                <c:pt idx="18">
                  <c:v>44</c:v>
                </c:pt>
                <c:pt idx="19">
                  <c:v>45</c:v>
                </c:pt>
                <c:pt idx="20">
                  <c:v>46</c:v>
                </c:pt>
                <c:pt idx="21">
                  <c:v>47</c:v>
                </c:pt>
                <c:pt idx="22">
                  <c:v>48</c:v>
                </c:pt>
                <c:pt idx="23">
                  <c:v>49</c:v>
                </c:pt>
                <c:pt idx="24">
                  <c:v>50以上</c:v>
                </c:pt>
              </c:strCache>
            </c:strRef>
          </c:cat>
          <c:val>
            <c:numRef>
              <c:f>'年別　年齢別'!$BP$10:$BP$34</c:f>
              <c:numCache>
                <c:formatCode>0%</c:formatCode>
                <c:ptCount val="25"/>
                <c:pt idx="0">
                  <c:v>0.168284789644013</c:v>
                </c:pt>
                <c:pt idx="1">
                  <c:v>0.18225806451612905</c:v>
                </c:pt>
                <c:pt idx="2">
                  <c:v>0.18960538979788305</c:v>
                </c:pt>
                <c:pt idx="3">
                  <c:v>0.14977404777275702</c:v>
                </c:pt>
                <c:pt idx="4">
                  <c:v>0.173067804646752</c:v>
                </c:pt>
                <c:pt idx="5">
                  <c:v>0.17500000000000002</c:v>
                </c:pt>
                <c:pt idx="6">
                  <c:v>0.17040910489080305</c:v>
                </c:pt>
                <c:pt idx="7">
                  <c:v>0.18895643363728507</c:v>
                </c:pt>
                <c:pt idx="8">
                  <c:v>0.19026838315513905</c:v>
                </c:pt>
                <c:pt idx="9">
                  <c:v>0.21040594625500303</c:v>
                </c:pt>
                <c:pt idx="10">
                  <c:v>0.211655874190564</c:v>
                </c:pt>
                <c:pt idx="11">
                  <c:v>0.23529411764705901</c:v>
                </c:pt>
                <c:pt idx="12">
                  <c:v>0.27230549607423304</c:v>
                </c:pt>
                <c:pt idx="13">
                  <c:v>0.30501211104900311</c:v>
                </c:pt>
                <c:pt idx="14">
                  <c:v>0.33666811657242307</c:v>
                </c:pt>
                <c:pt idx="15">
                  <c:v>0.39787055197534316</c:v>
                </c:pt>
                <c:pt idx="16">
                  <c:v>0.46113537117903902</c:v>
                </c:pt>
                <c:pt idx="17">
                  <c:v>0.52366175329713005</c:v>
                </c:pt>
                <c:pt idx="18">
                  <c:v>0.58024691358024694</c:v>
                </c:pt>
                <c:pt idx="19">
                  <c:v>0.61354581673306818</c:v>
                </c:pt>
                <c:pt idx="20">
                  <c:v>0.62352941176470611</c:v>
                </c:pt>
                <c:pt idx="21">
                  <c:v>0.54166666666666696</c:v>
                </c:pt>
                <c:pt idx="22">
                  <c:v>0.8125</c:v>
                </c:pt>
                <c:pt idx="23">
                  <c:v>0.66666666666666707</c:v>
                </c:pt>
              </c:numCache>
            </c:numRef>
          </c:val>
        </c:ser>
        <c:dLbls/>
        <c:marker val="1"/>
        <c:axId val="170929152"/>
        <c:axId val="170927232"/>
      </c:lineChart>
      <c:catAx>
        <c:axId val="171959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</c:title>
        <c:numFmt formatCode="General" sourceLinked="0"/>
        <c:tickLblPos val="nextTo"/>
        <c:crossAx val="171961344"/>
        <c:crosses val="autoZero"/>
        <c:auto val="1"/>
        <c:lblAlgn val="ctr"/>
        <c:lblOffset val="100"/>
      </c:catAx>
      <c:valAx>
        <c:axId val="171961344"/>
        <c:scaling>
          <c:orientation val="minMax"/>
          <c:max val="1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 dirty="0"/>
                  <a:t>妊娠率・</a:t>
                </a:r>
                <a:r>
                  <a:rPr lang="ja-JP" altLang="en-US" dirty="0" smtClean="0"/>
                  <a:t>生産率・流産率</a:t>
                </a:r>
                <a:endParaRPr lang="ja-JP" altLang="en-US" dirty="0"/>
              </a:p>
            </c:rich>
          </c:tx>
          <c:layout/>
        </c:title>
        <c:numFmt formatCode="0%" sourceLinked="1"/>
        <c:tickLblPos val="nextTo"/>
        <c:crossAx val="171959424"/>
        <c:crosses val="autoZero"/>
        <c:crossBetween val="between"/>
      </c:valAx>
      <c:valAx>
        <c:axId val="170927232"/>
        <c:scaling>
          <c:orientation val="minMax"/>
        </c:scaling>
        <c:delete val="1"/>
        <c:axPos val="r"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流産率</a:t>
                </a:r>
              </a:p>
            </c:rich>
          </c:tx>
          <c:layout/>
        </c:title>
        <c:numFmt formatCode="0%" sourceLinked="1"/>
        <c:tickLblPos val="none"/>
        <c:crossAx val="170929152"/>
        <c:crosses val="max"/>
        <c:crossBetween val="between"/>
      </c:valAx>
      <c:catAx>
        <c:axId val="170929152"/>
        <c:scaling>
          <c:orientation val="minMax"/>
        </c:scaling>
        <c:delete val="1"/>
        <c:axPos val="b"/>
        <c:numFmt formatCode="General" sourceLinked="0"/>
        <c:tickLblPos val="none"/>
        <c:crossAx val="170927232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65175579411471518"/>
          <c:y val="3.6786136196252296E-2"/>
          <c:w val="0.15323224261771703"/>
          <c:h val="0.20234673436601303"/>
        </c:manualLayout>
      </c:layout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8.8893717588288637E-2"/>
          <c:y val="8.9588377723970922E-2"/>
          <c:w val="0.90238554979622476"/>
          <c:h val="0.82999313645116413"/>
        </c:manualLayout>
      </c:layout>
      <c:lineChart>
        <c:grouping val="standard"/>
        <c:ser>
          <c:idx val="0"/>
          <c:order val="0"/>
          <c:tx>
            <c:strRef>
              <c:f>SET率!$B$2</c:f>
              <c:strCache>
                <c:ptCount val="1"/>
                <c:pt idx="0">
                  <c:v>2007新鮮SET率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SET率!$B$5:$B$35</c:f>
              <c:numCache>
                <c:formatCode>0%</c:formatCode>
                <c:ptCount val="31"/>
                <c:pt idx="0">
                  <c:v>0.34615384615384603</c:v>
                </c:pt>
                <c:pt idx="1">
                  <c:v>0.45762711864406802</c:v>
                </c:pt>
                <c:pt idx="2">
                  <c:v>0.46226415094339596</c:v>
                </c:pt>
                <c:pt idx="3">
                  <c:v>0.42424242424242403</c:v>
                </c:pt>
                <c:pt idx="4">
                  <c:v>0.49447513812154703</c:v>
                </c:pt>
                <c:pt idx="5">
                  <c:v>0.48615384615384605</c:v>
                </c:pt>
                <c:pt idx="6">
                  <c:v>0.45568300312825905</c:v>
                </c:pt>
                <c:pt idx="7">
                  <c:v>0.45605858854860204</c:v>
                </c:pt>
                <c:pt idx="8">
                  <c:v>0.44764150943396197</c:v>
                </c:pt>
                <c:pt idx="9">
                  <c:v>0.46106399383192004</c:v>
                </c:pt>
                <c:pt idx="10">
                  <c:v>0.47962474347698603</c:v>
                </c:pt>
                <c:pt idx="11">
                  <c:v>0.46448484848484811</c:v>
                </c:pt>
                <c:pt idx="12">
                  <c:v>0.44558697514995715</c:v>
                </c:pt>
                <c:pt idx="13">
                  <c:v>0.44133388225607201</c:v>
                </c:pt>
                <c:pt idx="14">
                  <c:v>0.44136676101900513</c:v>
                </c:pt>
                <c:pt idx="15">
                  <c:v>0.44978434996919303</c:v>
                </c:pt>
                <c:pt idx="16">
                  <c:v>0.44474116680361497</c:v>
                </c:pt>
                <c:pt idx="17">
                  <c:v>0.439843428100536</c:v>
                </c:pt>
                <c:pt idx="18">
                  <c:v>0.43899521531100505</c:v>
                </c:pt>
                <c:pt idx="19">
                  <c:v>0.46361185983827502</c:v>
                </c:pt>
                <c:pt idx="20">
                  <c:v>0.47371675943104502</c:v>
                </c:pt>
                <c:pt idx="21">
                  <c:v>0.50807453416149106</c:v>
                </c:pt>
                <c:pt idx="22">
                  <c:v>0.57651245551601393</c:v>
                </c:pt>
                <c:pt idx="23">
                  <c:v>0.61305147058823517</c:v>
                </c:pt>
                <c:pt idx="24">
                  <c:v>0.68705035971222983</c:v>
                </c:pt>
                <c:pt idx="25">
                  <c:v>0.72491909385113307</c:v>
                </c:pt>
                <c:pt idx="26">
                  <c:v>0.71014492753623204</c:v>
                </c:pt>
                <c:pt idx="27">
                  <c:v>0.88461538461538503</c:v>
                </c:pt>
                <c:pt idx="28">
                  <c:v>0.84090909090909116</c:v>
                </c:pt>
                <c:pt idx="30">
                  <c:v>0.46527465467394802</c:v>
                </c:pt>
              </c:numCache>
            </c:numRef>
          </c:val>
        </c:ser>
        <c:ser>
          <c:idx val="1"/>
          <c:order val="1"/>
          <c:tx>
            <c:strRef>
              <c:f>SET率!$C$2</c:f>
              <c:strCache>
                <c:ptCount val="1"/>
                <c:pt idx="0">
                  <c:v>2008新鮮SET率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SET率!$C$5:$C$35</c:f>
              <c:numCache>
                <c:formatCode>0%</c:formatCode>
                <c:ptCount val="31"/>
                <c:pt idx="0">
                  <c:v>0.57894736842105299</c:v>
                </c:pt>
                <c:pt idx="1">
                  <c:v>0.61904761904761907</c:v>
                </c:pt>
                <c:pt idx="2">
                  <c:v>0.75581395348837221</c:v>
                </c:pt>
                <c:pt idx="3">
                  <c:v>0.74011299435028199</c:v>
                </c:pt>
                <c:pt idx="4">
                  <c:v>0.70262390670553909</c:v>
                </c:pt>
                <c:pt idx="5">
                  <c:v>0.69244288224956108</c:v>
                </c:pt>
                <c:pt idx="6">
                  <c:v>0.68895966029723998</c:v>
                </c:pt>
                <c:pt idx="7">
                  <c:v>0.68472222222222201</c:v>
                </c:pt>
                <c:pt idx="8">
                  <c:v>0.68110236220472398</c:v>
                </c:pt>
                <c:pt idx="9">
                  <c:v>0.6787807737397421</c:v>
                </c:pt>
                <c:pt idx="10">
                  <c:v>0.67249190938511316</c:v>
                </c:pt>
                <c:pt idx="11">
                  <c:v>0.65791567223548131</c:v>
                </c:pt>
                <c:pt idx="12">
                  <c:v>0.65232737701301613</c:v>
                </c:pt>
                <c:pt idx="13">
                  <c:v>0.59813265901575585</c:v>
                </c:pt>
                <c:pt idx="14">
                  <c:v>0.57393679282091292</c:v>
                </c:pt>
                <c:pt idx="15">
                  <c:v>0.57278481012658222</c:v>
                </c:pt>
                <c:pt idx="16">
                  <c:v>0.56520886448323204</c:v>
                </c:pt>
                <c:pt idx="17">
                  <c:v>0.54182101774225</c:v>
                </c:pt>
                <c:pt idx="18">
                  <c:v>0.51528104295789701</c:v>
                </c:pt>
                <c:pt idx="19">
                  <c:v>0.53801631149697393</c:v>
                </c:pt>
                <c:pt idx="20">
                  <c:v>0.5403170227429358</c:v>
                </c:pt>
                <c:pt idx="21">
                  <c:v>0.54273668072058301</c:v>
                </c:pt>
                <c:pt idx="22">
                  <c:v>0.60279647850854523</c:v>
                </c:pt>
                <c:pt idx="23">
                  <c:v>0.63731473408892803</c:v>
                </c:pt>
                <c:pt idx="24">
                  <c:v>0.691680261011419</c:v>
                </c:pt>
                <c:pt idx="25">
                  <c:v>0.76678445229682024</c:v>
                </c:pt>
                <c:pt idx="26">
                  <c:v>0.84905660377358516</c:v>
                </c:pt>
                <c:pt idx="27">
                  <c:v>0.84285714285714297</c:v>
                </c:pt>
                <c:pt idx="28">
                  <c:v>0.90243902439024393</c:v>
                </c:pt>
                <c:pt idx="30">
                  <c:v>0.59825231079844787</c:v>
                </c:pt>
              </c:numCache>
            </c:numRef>
          </c:val>
        </c:ser>
        <c:ser>
          <c:idx val="2"/>
          <c:order val="2"/>
          <c:tx>
            <c:strRef>
              <c:f>SET率!$D$2</c:f>
              <c:strCache>
                <c:ptCount val="1"/>
                <c:pt idx="0">
                  <c:v>2009新鮮SET率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SET率!$D$5:$D$35</c:f>
              <c:numCache>
                <c:formatCode>0%</c:formatCode>
                <c:ptCount val="31"/>
                <c:pt idx="0">
                  <c:v>1</c:v>
                </c:pt>
                <c:pt idx="1">
                  <c:v>0.87878787878787912</c:v>
                </c:pt>
                <c:pt idx="2">
                  <c:v>0.86904761904761907</c:v>
                </c:pt>
                <c:pt idx="3">
                  <c:v>0.80722891566265098</c:v>
                </c:pt>
                <c:pt idx="4">
                  <c:v>0.77491961414791011</c:v>
                </c:pt>
                <c:pt idx="5">
                  <c:v>0.78975265017667806</c:v>
                </c:pt>
                <c:pt idx="6">
                  <c:v>0.80739081746920516</c:v>
                </c:pt>
                <c:pt idx="7">
                  <c:v>0.81996974281391799</c:v>
                </c:pt>
                <c:pt idx="8">
                  <c:v>0.80172910662824215</c:v>
                </c:pt>
                <c:pt idx="9">
                  <c:v>0.78947368421052599</c:v>
                </c:pt>
                <c:pt idx="10">
                  <c:v>0.77171646977067399</c:v>
                </c:pt>
                <c:pt idx="11">
                  <c:v>0.78658363996603387</c:v>
                </c:pt>
                <c:pt idx="12">
                  <c:v>0.75923800780353412</c:v>
                </c:pt>
                <c:pt idx="13">
                  <c:v>0.67465548232474526</c:v>
                </c:pt>
                <c:pt idx="14">
                  <c:v>0.65404996214988631</c:v>
                </c:pt>
                <c:pt idx="15">
                  <c:v>0.63505074160811914</c:v>
                </c:pt>
                <c:pt idx="16">
                  <c:v>0.6282313557745951</c:v>
                </c:pt>
                <c:pt idx="17">
                  <c:v>0.61898520876240404</c:v>
                </c:pt>
                <c:pt idx="18">
                  <c:v>0.59868421052631604</c:v>
                </c:pt>
                <c:pt idx="19">
                  <c:v>0.58375056895766986</c:v>
                </c:pt>
                <c:pt idx="20">
                  <c:v>0.599345627602617</c:v>
                </c:pt>
                <c:pt idx="21">
                  <c:v>0.60388269310202403</c:v>
                </c:pt>
                <c:pt idx="22">
                  <c:v>0.63507625272331114</c:v>
                </c:pt>
                <c:pt idx="23">
                  <c:v>0.65440547476475608</c:v>
                </c:pt>
                <c:pt idx="24">
                  <c:v>0.72318339100345996</c:v>
                </c:pt>
                <c:pt idx="25">
                  <c:v>0.75000000000000011</c:v>
                </c:pt>
                <c:pt idx="26">
                  <c:v>0.76158940397351016</c:v>
                </c:pt>
                <c:pt idx="27">
                  <c:v>0.80821917808219201</c:v>
                </c:pt>
                <c:pt idx="28">
                  <c:v>0.88888888888888906</c:v>
                </c:pt>
                <c:pt idx="30">
                  <c:v>0.67319348051377126</c:v>
                </c:pt>
              </c:numCache>
            </c:numRef>
          </c:val>
        </c:ser>
        <c:ser>
          <c:idx val="3"/>
          <c:order val="3"/>
          <c:tx>
            <c:strRef>
              <c:f>SET率!$E$2</c:f>
              <c:strCache>
                <c:ptCount val="1"/>
                <c:pt idx="0">
                  <c:v>2010新鮮SET率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SET率!$E$5:$E$35</c:f>
              <c:numCache>
                <c:formatCode>0%</c:formatCode>
                <c:ptCount val="31"/>
                <c:pt idx="0">
                  <c:v>0.8823529411764709</c:v>
                </c:pt>
                <c:pt idx="1">
                  <c:v>0.79545454545454497</c:v>
                </c:pt>
                <c:pt idx="2">
                  <c:v>0.81176470588235283</c:v>
                </c:pt>
                <c:pt idx="3">
                  <c:v>0.82098765432098808</c:v>
                </c:pt>
                <c:pt idx="4">
                  <c:v>0.83986928104575198</c:v>
                </c:pt>
                <c:pt idx="5">
                  <c:v>0.81995661605206105</c:v>
                </c:pt>
                <c:pt idx="6">
                  <c:v>0.80895915678524399</c:v>
                </c:pt>
                <c:pt idx="7">
                  <c:v>0.8315080033698401</c:v>
                </c:pt>
                <c:pt idx="8">
                  <c:v>0.81770833333333315</c:v>
                </c:pt>
                <c:pt idx="9">
                  <c:v>0.82122157824342412</c:v>
                </c:pt>
                <c:pt idx="10">
                  <c:v>0.79577968526466403</c:v>
                </c:pt>
                <c:pt idx="11">
                  <c:v>0.78938307030129096</c:v>
                </c:pt>
                <c:pt idx="12">
                  <c:v>0.78557457212713899</c:v>
                </c:pt>
                <c:pt idx="13">
                  <c:v>0.712237689590692</c:v>
                </c:pt>
                <c:pt idx="14">
                  <c:v>0.70394223263075717</c:v>
                </c:pt>
                <c:pt idx="15">
                  <c:v>0.67636092468307218</c:v>
                </c:pt>
                <c:pt idx="16">
                  <c:v>0.66065957830239719</c:v>
                </c:pt>
                <c:pt idx="17">
                  <c:v>0.6438235810929539</c:v>
                </c:pt>
                <c:pt idx="18">
                  <c:v>0.63164996144949925</c:v>
                </c:pt>
                <c:pt idx="19">
                  <c:v>0.62415682967959518</c:v>
                </c:pt>
                <c:pt idx="20">
                  <c:v>0.61820030503304502</c:v>
                </c:pt>
                <c:pt idx="21">
                  <c:v>0.65212981744421927</c:v>
                </c:pt>
                <c:pt idx="22">
                  <c:v>0.63755458515283792</c:v>
                </c:pt>
                <c:pt idx="23">
                  <c:v>0.69952681388012605</c:v>
                </c:pt>
                <c:pt idx="24">
                  <c:v>0.73770491803278715</c:v>
                </c:pt>
                <c:pt idx="25">
                  <c:v>0.76947040498442409</c:v>
                </c:pt>
                <c:pt idx="26">
                  <c:v>0.7379310344827591</c:v>
                </c:pt>
                <c:pt idx="27">
                  <c:v>0.80882352941176494</c:v>
                </c:pt>
                <c:pt idx="28">
                  <c:v>0.91666666666666696</c:v>
                </c:pt>
                <c:pt idx="30">
                  <c:v>0.69951442883923887</c:v>
                </c:pt>
              </c:numCache>
            </c:numRef>
          </c:val>
        </c:ser>
        <c:ser>
          <c:idx val="4"/>
          <c:order val="4"/>
          <c:tx>
            <c:strRef>
              <c:f>SET率!$F$2</c:f>
              <c:strCache>
                <c:ptCount val="1"/>
                <c:pt idx="0">
                  <c:v>2011新鮮SET率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SET率!$F$5:$F$35</c:f>
              <c:numCache>
                <c:formatCode>0.0%</c:formatCode>
                <c:ptCount val="31"/>
                <c:pt idx="0">
                  <c:v>0.94444444444444409</c:v>
                </c:pt>
                <c:pt idx="1">
                  <c:v>0.89473684210526294</c:v>
                </c:pt>
                <c:pt idx="2">
                  <c:v>0.88135593220339015</c:v>
                </c:pt>
                <c:pt idx="3">
                  <c:v>0.86585365853658525</c:v>
                </c:pt>
                <c:pt idx="4">
                  <c:v>0.87351778656126489</c:v>
                </c:pt>
                <c:pt idx="5">
                  <c:v>0.84188911704312119</c:v>
                </c:pt>
                <c:pt idx="6">
                  <c:v>0.85000000000000009</c:v>
                </c:pt>
                <c:pt idx="7">
                  <c:v>0.83896103896103902</c:v>
                </c:pt>
                <c:pt idx="8">
                  <c:v>0.82614379084967304</c:v>
                </c:pt>
                <c:pt idx="9">
                  <c:v>0.83575363044566808</c:v>
                </c:pt>
                <c:pt idx="10">
                  <c:v>0.82949479940564597</c:v>
                </c:pt>
                <c:pt idx="11">
                  <c:v>0.81951371571072285</c:v>
                </c:pt>
                <c:pt idx="12">
                  <c:v>0.80515382592689988</c:v>
                </c:pt>
                <c:pt idx="13">
                  <c:v>0.73162508428860418</c:v>
                </c:pt>
                <c:pt idx="14">
                  <c:v>0.72766415500538206</c:v>
                </c:pt>
                <c:pt idx="15">
                  <c:v>0.72049211841599403</c:v>
                </c:pt>
                <c:pt idx="16">
                  <c:v>0.70575461454940325</c:v>
                </c:pt>
                <c:pt idx="17">
                  <c:v>0.69408918078119597</c:v>
                </c:pt>
                <c:pt idx="18">
                  <c:v>0.67966417910447818</c:v>
                </c:pt>
                <c:pt idx="19">
                  <c:v>0.65151199165797702</c:v>
                </c:pt>
                <c:pt idx="20">
                  <c:v>0.67805111058036815</c:v>
                </c:pt>
                <c:pt idx="21">
                  <c:v>0.68513388734995395</c:v>
                </c:pt>
                <c:pt idx="22">
                  <c:v>0.70936190032603597</c:v>
                </c:pt>
                <c:pt idx="23">
                  <c:v>0.73090909090909117</c:v>
                </c:pt>
                <c:pt idx="24">
                  <c:v>0.72508038585208989</c:v>
                </c:pt>
                <c:pt idx="25">
                  <c:v>0.75574712643678221</c:v>
                </c:pt>
                <c:pt idx="26">
                  <c:v>0.83969465648855035</c:v>
                </c:pt>
                <c:pt idx="27">
                  <c:v>0.8</c:v>
                </c:pt>
                <c:pt idx="28">
                  <c:v>0.85416666666666696</c:v>
                </c:pt>
                <c:pt idx="30">
                  <c:v>0.73199786827173308</c:v>
                </c:pt>
              </c:numCache>
            </c:numRef>
          </c:val>
        </c:ser>
        <c:ser>
          <c:idx val="5"/>
          <c:order val="5"/>
          <c:tx>
            <c:strRef>
              <c:f>SET率!$G$2</c:f>
              <c:strCache>
                <c:ptCount val="1"/>
                <c:pt idx="0">
                  <c:v>2012新鮮SET率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SET率!$G$5:$G$35</c:f>
              <c:numCache>
                <c:formatCode>0.0%</c:formatCode>
                <c:ptCount val="31"/>
                <c:pt idx="0">
                  <c:v>0.87500000000000011</c:v>
                </c:pt>
                <c:pt idx="1">
                  <c:v>0.87878787878787912</c:v>
                </c:pt>
                <c:pt idx="2">
                  <c:v>0.95161290322580605</c:v>
                </c:pt>
                <c:pt idx="3">
                  <c:v>0.91240875912408803</c:v>
                </c:pt>
                <c:pt idx="4">
                  <c:v>0.82591093117408909</c:v>
                </c:pt>
                <c:pt idx="5">
                  <c:v>0.87715517241379326</c:v>
                </c:pt>
                <c:pt idx="6">
                  <c:v>0.87837837837837818</c:v>
                </c:pt>
                <c:pt idx="7">
                  <c:v>0.86436170212765995</c:v>
                </c:pt>
                <c:pt idx="8">
                  <c:v>0.85942492012779503</c:v>
                </c:pt>
                <c:pt idx="9">
                  <c:v>0.85365853658536617</c:v>
                </c:pt>
                <c:pt idx="10">
                  <c:v>0.851866251944012</c:v>
                </c:pt>
                <c:pt idx="11">
                  <c:v>0.83588621444201305</c:v>
                </c:pt>
                <c:pt idx="12">
                  <c:v>0.81820519413730997</c:v>
                </c:pt>
                <c:pt idx="13">
                  <c:v>0.77480514008847723</c:v>
                </c:pt>
                <c:pt idx="14">
                  <c:v>0.74831013916500999</c:v>
                </c:pt>
                <c:pt idx="15">
                  <c:v>0.74502553266420124</c:v>
                </c:pt>
                <c:pt idx="16">
                  <c:v>0.73186528497409309</c:v>
                </c:pt>
                <c:pt idx="17">
                  <c:v>0.71919856459330112</c:v>
                </c:pt>
                <c:pt idx="18">
                  <c:v>0.70779019242706409</c:v>
                </c:pt>
                <c:pt idx="19">
                  <c:v>0.69275618374558301</c:v>
                </c:pt>
                <c:pt idx="20">
                  <c:v>0.7025436199285261</c:v>
                </c:pt>
                <c:pt idx="21">
                  <c:v>0.69286287089013598</c:v>
                </c:pt>
                <c:pt idx="22">
                  <c:v>0.69438202247190994</c:v>
                </c:pt>
                <c:pt idx="23">
                  <c:v>0.73304020100502509</c:v>
                </c:pt>
                <c:pt idx="24">
                  <c:v>0.75683890577507607</c:v>
                </c:pt>
                <c:pt idx="25">
                  <c:v>0.81976744186046491</c:v>
                </c:pt>
                <c:pt idx="26">
                  <c:v>0.791139240506329</c:v>
                </c:pt>
                <c:pt idx="27">
                  <c:v>0.82191780821917815</c:v>
                </c:pt>
                <c:pt idx="28">
                  <c:v>0.97916666666666696</c:v>
                </c:pt>
                <c:pt idx="30">
                  <c:v>0.75179376648421814</c:v>
                </c:pt>
              </c:numCache>
            </c:numRef>
          </c:val>
        </c:ser>
        <c:ser>
          <c:idx val="6"/>
          <c:order val="6"/>
          <c:tx>
            <c:strRef>
              <c:f>SET率!$H$2</c:f>
              <c:strCache>
                <c:ptCount val="1"/>
                <c:pt idx="0">
                  <c:v>2013凍結SET率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SET率!$H$5:$H$35</c:f>
              <c:numCache>
                <c:formatCode>0.0%</c:formatCode>
                <c:ptCount val="31"/>
                <c:pt idx="0">
                  <c:v>0.8</c:v>
                </c:pt>
                <c:pt idx="1">
                  <c:v>0.90476190476190488</c:v>
                </c:pt>
                <c:pt idx="2">
                  <c:v>0.83098591549295797</c:v>
                </c:pt>
                <c:pt idx="3">
                  <c:v>0.92241379310344795</c:v>
                </c:pt>
                <c:pt idx="4">
                  <c:v>0.87692307692307725</c:v>
                </c:pt>
                <c:pt idx="5">
                  <c:v>0.88940092165898599</c:v>
                </c:pt>
                <c:pt idx="6">
                  <c:v>0.90053050397877998</c:v>
                </c:pt>
                <c:pt idx="7">
                  <c:v>0.87894736842105303</c:v>
                </c:pt>
                <c:pt idx="8">
                  <c:v>0.86976144422952917</c:v>
                </c:pt>
                <c:pt idx="9">
                  <c:v>0.86153846153846203</c:v>
                </c:pt>
                <c:pt idx="10">
                  <c:v>0.84881889763779517</c:v>
                </c:pt>
                <c:pt idx="11">
                  <c:v>0.85683025945608016</c:v>
                </c:pt>
                <c:pt idx="12">
                  <c:v>0.84631306597671385</c:v>
                </c:pt>
                <c:pt idx="13">
                  <c:v>0.79443348674117897</c:v>
                </c:pt>
                <c:pt idx="14">
                  <c:v>0.78154275463424394</c:v>
                </c:pt>
                <c:pt idx="15">
                  <c:v>0.77953184540010911</c:v>
                </c:pt>
                <c:pt idx="16">
                  <c:v>0.75228310502283091</c:v>
                </c:pt>
                <c:pt idx="17">
                  <c:v>0.7457877623411171</c:v>
                </c:pt>
                <c:pt idx="18">
                  <c:v>0.72901751713632901</c:v>
                </c:pt>
                <c:pt idx="19">
                  <c:v>0.7295367756931761</c:v>
                </c:pt>
                <c:pt idx="20">
                  <c:v>0.71212121212121215</c:v>
                </c:pt>
                <c:pt idx="21">
                  <c:v>0.71277963486757523</c:v>
                </c:pt>
                <c:pt idx="22">
                  <c:v>0.71562734785875304</c:v>
                </c:pt>
                <c:pt idx="23">
                  <c:v>0.73513513513513506</c:v>
                </c:pt>
                <c:pt idx="24">
                  <c:v>0.7822685788787479</c:v>
                </c:pt>
                <c:pt idx="25">
                  <c:v>0.7791798107255522</c:v>
                </c:pt>
                <c:pt idx="26">
                  <c:v>0.80588235294117605</c:v>
                </c:pt>
                <c:pt idx="27">
                  <c:v>0.84536082474226781</c:v>
                </c:pt>
                <c:pt idx="28">
                  <c:v>0.8823529411764709</c:v>
                </c:pt>
                <c:pt idx="30">
                  <c:v>0.77243854901355902</c:v>
                </c:pt>
              </c:numCache>
            </c:numRef>
          </c:val>
        </c:ser>
        <c:dLbls/>
        <c:marker val="1"/>
        <c:axId val="171979520"/>
        <c:axId val="171981440"/>
      </c:lineChart>
      <c:catAx>
        <c:axId val="171979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</c:title>
        <c:numFmt formatCode="General" sourceLinked="0"/>
        <c:tickLblPos val="nextTo"/>
        <c:crossAx val="171981440"/>
        <c:crosses val="autoZero"/>
        <c:auto val="1"/>
        <c:lblAlgn val="ctr"/>
        <c:lblOffset val="100"/>
      </c:catAx>
      <c:valAx>
        <c:axId val="171981440"/>
        <c:scaling>
          <c:orientation val="minMax"/>
          <c:max val="1"/>
          <c:min val="0.30000000000000004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layout/>
        </c:title>
        <c:numFmt formatCode="0%" sourceLinked="1"/>
        <c:tickLblPos val="nextTo"/>
        <c:crossAx val="171979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81230048946602"/>
          <c:y val="0.52381155745362307"/>
          <c:w val="0.16977527101740703"/>
          <c:h val="0.34038836247164012"/>
        </c:manualLayout>
      </c:layout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8"/>
  <c:chart>
    <c:plotArea>
      <c:layout>
        <c:manualLayout>
          <c:layoutTarget val="inner"/>
          <c:xMode val="edge"/>
          <c:yMode val="edge"/>
          <c:x val="8.8893717588288637E-2"/>
          <c:y val="8.9588377723970922E-2"/>
          <c:w val="0.90238554979622476"/>
          <c:h val="0.82999313645116413"/>
        </c:manualLayout>
      </c:layout>
      <c:lineChart>
        <c:grouping val="standard"/>
        <c:ser>
          <c:idx val="0"/>
          <c:order val="0"/>
          <c:tx>
            <c:strRef>
              <c:f>SET率!$J$2</c:f>
              <c:strCache>
                <c:ptCount val="1"/>
                <c:pt idx="0">
                  <c:v>2007凍結SET率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SET率!$J$5:$J$35</c:f>
              <c:numCache>
                <c:formatCode>0%</c:formatCode>
                <c:ptCount val="31"/>
                <c:pt idx="0">
                  <c:v>0.39130434782608708</c:v>
                </c:pt>
                <c:pt idx="1">
                  <c:v>0.35000000000000003</c:v>
                </c:pt>
                <c:pt idx="2">
                  <c:v>0.41237113402061903</c:v>
                </c:pt>
                <c:pt idx="3">
                  <c:v>0.45744680851063801</c:v>
                </c:pt>
                <c:pt idx="4">
                  <c:v>0.54380664652568012</c:v>
                </c:pt>
                <c:pt idx="5">
                  <c:v>0.53299492385786795</c:v>
                </c:pt>
                <c:pt idx="6">
                  <c:v>0.55097365406643806</c:v>
                </c:pt>
                <c:pt idx="7">
                  <c:v>0.51240875912408801</c:v>
                </c:pt>
                <c:pt idx="8">
                  <c:v>0.51531728665207899</c:v>
                </c:pt>
                <c:pt idx="9">
                  <c:v>0.51297320289238602</c:v>
                </c:pt>
                <c:pt idx="10">
                  <c:v>0.521662557238464</c:v>
                </c:pt>
                <c:pt idx="11">
                  <c:v>0.53233830845771091</c:v>
                </c:pt>
                <c:pt idx="12">
                  <c:v>0.55476451259583814</c:v>
                </c:pt>
                <c:pt idx="13">
                  <c:v>0.54043340380549698</c:v>
                </c:pt>
                <c:pt idx="14">
                  <c:v>0.53819068255688018</c:v>
                </c:pt>
                <c:pt idx="15">
                  <c:v>0.54579819715033406</c:v>
                </c:pt>
                <c:pt idx="16">
                  <c:v>0.56070774862721195</c:v>
                </c:pt>
                <c:pt idx="17">
                  <c:v>0.55214309821127205</c:v>
                </c:pt>
                <c:pt idx="18">
                  <c:v>0.55750487329434706</c:v>
                </c:pt>
                <c:pt idx="19">
                  <c:v>0.588730911005793</c:v>
                </c:pt>
                <c:pt idx="20">
                  <c:v>0.58348968105065679</c:v>
                </c:pt>
                <c:pt idx="21">
                  <c:v>0.59078830823737793</c:v>
                </c:pt>
                <c:pt idx="22">
                  <c:v>0.61059602649006606</c:v>
                </c:pt>
                <c:pt idx="23">
                  <c:v>0.628755364806867</c:v>
                </c:pt>
                <c:pt idx="24">
                  <c:v>0.62254901960784315</c:v>
                </c:pt>
                <c:pt idx="25">
                  <c:v>0.73913043478260898</c:v>
                </c:pt>
                <c:pt idx="26">
                  <c:v>0.8125</c:v>
                </c:pt>
                <c:pt idx="27">
                  <c:v>0.4</c:v>
                </c:pt>
                <c:pt idx="28">
                  <c:v>0.84615384615384615</c:v>
                </c:pt>
                <c:pt idx="30">
                  <c:v>0.5472079353416609</c:v>
                </c:pt>
              </c:numCache>
            </c:numRef>
          </c:val>
        </c:ser>
        <c:ser>
          <c:idx val="1"/>
          <c:order val="1"/>
          <c:tx>
            <c:strRef>
              <c:f>SET率!$K$2</c:f>
              <c:strCache>
                <c:ptCount val="1"/>
                <c:pt idx="0">
                  <c:v>2008凍結SET率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SET率!$K$5:$K$35</c:f>
              <c:numCache>
                <c:formatCode>0%</c:formatCode>
                <c:ptCount val="31"/>
                <c:pt idx="0">
                  <c:v>0.75000000000000011</c:v>
                </c:pt>
                <c:pt idx="1">
                  <c:v>0.72881355932203395</c:v>
                </c:pt>
                <c:pt idx="2">
                  <c:v>0.67647058823529405</c:v>
                </c:pt>
                <c:pt idx="3">
                  <c:v>0.75000000000000011</c:v>
                </c:pt>
                <c:pt idx="4">
                  <c:v>0.69024390243902412</c:v>
                </c:pt>
                <c:pt idx="5">
                  <c:v>0.70032051282051311</c:v>
                </c:pt>
                <c:pt idx="6">
                  <c:v>0.73339317773788104</c:v>
                </c:pt>
                <c:pt idx="7">
                  <c:v>0.71972534332084914</c:v>
                </c:pt>
                <c:pt idx="8">
                  <c:v>0.69958467928011103</c:v>
                </c:pt>
                <c:pt idx="9">
                  <c:v>0.6946086956521742</c:v>
                </c:pt>
                <c:pt idx="10">
                  <c:v>0.70191748983149294</c:v>
                </c:pt>
                <c:pt idx="11">
                  <c:v>0.71115393880992495</c:v>
                </c:pt>
                <c:pt idx="12">
                  <c:v>0.69197261978842506</c:v>
                </c:pt>
                <c:pt idx="13">
                  <c:v>0.67247584769842828</c:v>
                </c:pt>
                <c:pt idx="14">
                  <c:v>0.66917591125198117</c:v>
                </c:pt>
                <c:pt idx="15">
                  <c:v>0.6669484361792053</c:v>
                </c:pt>
                <c:pt idx="16">
                  <c:v>0.6650485436893202</c:v>
                </c:pt>
                <c:pt idx="17">
                  <c:v>0.66456157396162197</c:v>
                </c:pt>
                <c:pt idx="18">
                  <c:v>0.64055422328803613</c:v>
                </c:pt>
                <c:pt idx="19">
                  <c:v>0.65125173852573015</c:v>
                </c:pt>
                <c:pt idx="20">
                  <c:v>0.62745098039215697</c:v>
                </c:pt>
                <c:pt idx="21">
                  <c:v>0.65217391304347827</c:v>
                </c:pt>
                <c:pt idx="22">
                  <c:v>0.65444015444015413</c:v>
                </c:pt>
                <c:pt idx="23">
                  <c:v>0.70050761421319818</c:v>
                </c:pt>
                <c:pt idx="24">
                  <c:v>0.6567164179104481</c:v>
                </c:pt>
                <c:pt idx="25">
                  <c:v>0.77500000000000013</c:v>
                </c:pt>
                <c:pt idx="26">
                  <c:v>0.7021276595744681</c:v>
                </c:pt>
                <c:pt idx="27">
                  <c:v>0.80769230769230804</c:v>
                </c:pt>
                <c:pt idx="28">
                  <c:v>0.84210526315789513</c:v>
                </c:pt>
                <c:pt idx="30">
                  <c:v>0.67716562716562712</c:v>
                </c:pt>
              </c:numCache>
            </c:numRef>
          </c:val>
        </c:ser>
        <c:ser>
          <c:idx val="2"/>
          <c:order val="2"/>
          <c:tx>
            <c:strRef>
              <c:f>SET率!$L$2</c:f>
              <c:strCache>
                <c:ptCount val="1"/>
                <c:pt idx="0">
                  <c:v>2009凍結SET率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SET率!$L$5:$L$35</c:f>
              <c:numCache>
                <c:formatCode>0%</c:formatCode>
                <c:ptCount val="31"/>
                <c:pt idx="0">
                  <c:v>0.62500000000000011</c:v>
                </c:pt>
                <c:pt idx="1">
                  <c:v>0.87500000000000011</c:v>
                </c:pt>
                <c:pt idx="2">
                  <c:v>0.73437500000000011</c:v>
                </c:pt>
                <c:pt idx="3">
                  <c:v>0.76679841897233214</c:v>
                </c:pt>
                <c:pt idx="4">
                  <c:v>0.7931818181818181</c:v>
                </c:pt>
                <c:pt idx="5">
                  <c:v>0.78812415654520906</c:v>
                </c:pt>
                <c:pt idx="6">
                  <c:v>0.77861319966583109</c:v>
                </c:pt>
                <c:pt idx="7">
                  <c:v>0.77445652173912993</c:v>
                </c:pt>
                <c:pt idx="8">
                  <c:v>0.80015955325089716</c:v>
                </c:pt>
                <c:pt idx="9">
                  <c:v>0.79299175500588914</c:v>
                </c:pt>
                <c:pt idx="10">
                  <c:v>0.763414025455453</c:v>
                </c:pt>
                <c:pt idx="11">
                  <c:v>0.78357588357588415</c:v>
                </c:pt>
                <c:pt idx="12">
                  <c:v>0.77492977528089924</c:v>
                </c:pt>
                <c:pt idx="13">
                  <c:v>0.73526067890206293</c:v>
                </c:pt>
                <c:pt idx="14">
                  <c:v>0.73306836248012708</c:v>
                </c:pt>
                <c:pt idx="15">
                  <c:v>0.71721103401590802</c:v>
                </c:pt>
                <c:pt idx="16">
                  <c:v>0.72197309417040312</c:v>
                </c:pt>
                <c:pt idx="17">
                  <c:v>0.70069956513518616</c:v>
                </c:pt>
                <c:pt idx="18">
                  <c:v>0.69690175295556511</c:v>
                </c:pt>
                <c:pt idx="19">
                  <c:v>0.68609070179883402</c:v>
                </c:pt>
                <c:pt idx="20">
                  <c:v>0.69609507640067925</c:v>
                </c:pt>
                <c:pt idx="21">
                  <c:v>0.68893528183716091</c:v>
                </c:pt>
                <c:pt idx="22">
                  <c:v>0.68590604026845603</c:v>
                </c:pt>
                <c:pt idx="23">
                  <c:v>0.62742561448900425</c:v>
                </c:pt>
                <c:pt idx="24">
                  <c:v>0.70078740157480313</c:v>
                </c:pt>
                <c:pt idx="25">
                  <c:v>0.72619047619047628</c:v>
                </c:pt>
                <c:pt idx="26">
                  <c:v>0.64556962025316411</c:v>
                </c:pt>
                <c:pt idx="27">
                  <c:v>0.75675675675675702</c:v>
                </c:pt>
                <c:pt idx="28">
                  <c:v>0.73076923076923106</c:v>
                </c:pt>
                <c:pt idx="30">
                  <c:v>0.73506854702775593</c:v>
                </c:pt>
              </c:numCache>
            </c:numRef>
          </c:val>
        </c:ser>
        <c:ser>
          <c:idx val="3"/>
          <c:order val="3"/>
          <c:tx>
            <c:strRef>
              <c:f>SET率!$M$2</c:f>
              <c:strCache>
                <c:ptCount val="1"/>
                <c:pt idx="0">
                  <c:v>2010凍結SET率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SET率!$M$5:$M$35</c:f>
              <c:numCache>
                <c:formatCode>0%</c:formatCode>
                <c:ptCount val="31"/>
                <c:pt idx="0">
                  <c:v>0.76190476190476197</c:v>
                </c:pt>
                <c:pt idx="1">
                  <c:v>0.89130434782608692</c:v>
                </c:pt>
                <c:pt idx="2">
                  <c:v>0.8823529411764709</c:v>
                </c:pt>
                <c:pt idx="3">
                  <c:v>0.81081081081081108</c:v>
                </c:pt>
                <c:pt idx="4">
                  <c:v>0.79069767441860517</c:v>
                </c:pt>
                <c:pt idx="5">
                  <c:v>0.82264150943396208</c:v>
                </c:pt>
                <c:pt idx="6">
                  <c:v>0.79884105960264906</c:v>
                </c:pt>
                <c:pt idx="7">
                  <c:v>0.82088772845953006</c:v>
                </c:pt>
                <c:pt idx="8">
                  <c:v>0.80339622641509412</c:v>
                </c:pt>
                <c:pt idx="9">
                  <c:v>0.80336915480685389</c:v>
                </c:pt>
                <c:pt idx="10">
                  <c:v>0.80109968921826402</c:v>
                </c:pt>
                <c:pt idx="11">
                  <c:v>0.7905000965437341</c:v>
                </c:pt>
                <c:pt idx="12">
                  <c:v>0.77964717412610318</c:v>
                </c:pt>
                <c:pt idx="13">
                  <c:v>0.76362297496318121</c:v>
                </c:pt>
                <c:pt idx="14">
                  <c:v>0.7557414233059262</c:v>
                </c:pt>
                <c:pt idx="15">
                  <c:v>0.75559622694636097</c:v>
                </c:pt>
                <c:pt idx="16">
                  <c:v>0.74214211231938021</c:v>
                </c:pt>
                <c:pt idx="17">
                  <c:v>0.74173940149625905</c:v>
                </c:pt>
                <c:pt idx="18">
                  <c:v>0.72416176978914593</c:v>
                </c:pt>
                <c:pt idx="19">
                  <c:v>0.70434086817363506</c:v>
                </c:pt>
                <c:pt idx="20">
                  <c:v>0.70218790218790195</c:v>
                </c:pt>
                <c:pt idx="21">
                  <c:v>0.69763138415988113</c:v>
                </c:pt>
                <c:pt idx="22">
                  <c:v>0.682830930537352</c:v>
                </c:pt>
                <c:pt idx="23">
                  <c:v>0.64420218037660992</c:v>
                </c:pt>
                <c:pt idx="24">
                  <c:v>0.67058823529411815</c:v>
                </c:pt>
                <c:pt idx="25">
                  <c:v>0.64622641509434009</c:v>
                </c:pt>
                <c:pt idx="26">
                  <c:v>0.61702127659574524</c:v>
                </c:pt>
                <c:pt idx="27">
                  <c:v>0.79629629629629606</c:v>
                </c:pt>
                <c:pt idx="28">
                  <c:v>0.81818181818181812</c:v>
                </c:pt>
                <c:pt idx="30">
                  <c:v>0.75405132499261096</c:v>
                </c:pt>
              </c:numCache>
            </c:numRef>
          </c:val>
        </c:ser>
        <c:ser>
          <c:idx val="4"/>
          <c:order val="4"/>
          <c:tx>
            <c:strRef>
              <c:f>SET率!$N$2</c:f>
              <c:strCache>
                <c:ptCount val="1"/>
                <c:pt idx="0">
                  <c:v>2011凍結SET率</c:v>
                </c:pt>
              </c:strCache>
            </c:strRef>
          </c:tx>
          <c:marker>
            <c:symbol val="circle"/>
            <c:size val="9"/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SET率!$N$5:$N$35</c:f>
              <c:numCache>
                <c:formatCode>0.0%</c:formatCode>
                <c:ptCount val="31"/>
                <c:pt idx="0">
                  <c:v>1</c:v>
                </c:pt>
                <c:pt idx="1">
                  <c:v>0.81132075471698095</c:v>
                </c:pt>
                <c:pt idx="2">
                  <c:v>0.81600000000000006</c:v>
                </c:pt>
                <c:pt idx="3">
                  <c:v>0.86666666666666703</c:v>
                </c:pt>
                <c:pt idx="4">
                  <c:v>0.83114035087719307</c:v>
                </c:pt>
                <c:pt idx="5">
                  <c:v>0.84723854289071698</c:v>
                </c:pt>
                <c:pt idx="6">
                  <c:v>0.83582089552238814</c:v>
                </c:pt>
                <c:pt idx="7">
                  <c:v>0.85270132517838915</c:v>
                </c:pt>
                <c:pt idx="8">
                  <c:v>0.83484504913076307</c:v>
                </c:pt>
                <c:pt idx="9">
                  <c:v>0.83328623905057908</c:v>
                </c:pt>
                <c:pt idx="10">
                  <c:v>0.83236607142857111</c:v>
                </c:pt>
                <c:pt idx="11">
                  <c:v>0.8266617701065001</c:v>
                </c:pt>
                <c:pt idx="12">
                  <c:v>0.83191018342820999</c:v>
                </c:pt>
                <c:pt idx="13">
                  <c:v>0.80268801830140113</c:v>
                </c:pt>
                <c:pt idx="14">
                  <c:v>0.80645161290322609</c:v>
                </c:pt>
                <c:pt idx="15">
                  <c:v>0.79523502897617504</c:v>
                </c:pt>
                <c:pt idx="16">
                  <c:v>0.78513565642278516</c:v>
                </c:pt>
                <c:pt idx="17">
                  <c:v>0.77682514938945213</c:v>
                </c:pt>
                <c:pt idx="18">
                  <c:v>0.7596348884381342</c:v>
                </c:pt>
                <c:pt idx="19">
                  <c:v>0.75234057586998804</c:v>
                </c:pt>
                <c:pt idx="20">
                  <c:v>0.74011299435028199</c:v>
                </c:pt>
                <c:pt idx="21">
                  <c:v>0.72386363636363615</c:v>
                </c:pt>
                <c:pt idx="22">
                  <c:v>0.74187558031569212</c:v>
                </c:pt>
                <c:pt idx="23">
                  <c:v>0.70536585365853621</c:v>
                </c:pt>
                <c:pt idx="24">
                  <c:v>0.71400000000000008</c:v>
                </c:pt>
                <c:pt idx="25">
                  <c:v>0.70000000000000007</c:v>
                </c:pt>
                <c:pt idx="26">
                  <c:v>0.65094339622641517</c:v>
                </c:pt>
                <c:pt idx="27">
                  <c:v>0.71666666666666701</c:v>
                </c:pt>
                <c:pt idx="28">
                  <c:v>0.83333333333333304</c:v>
                </c:pt>
                <c:pt idx="30">
                  <c:v>0.79184058614564801</c:v>
                </c:pt>
              </c:numCache>
            </c:numRef>
          </c:val>
        </c:ser>
        <c:ser>
          <c:idx val="5"/>
          <c:order val="5"/>
          <c:tx>
            <c:strRef>
              <c:f>SET率!$O$2</c:f>
              <c:strCache>
                <c:ptCount val="1"/>
                <c:pt idx="0">
                  <c:v>2012凍結SET率</c:v>
                </c:pt>
              </c:strCache>
            </c:strRef>
          </c:tx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SET率!$O$5:$O$35</c:f>
              <c:numCache>
                <c:formatCode>0.0%</c:formatCode>
                <c:ptCount val="31"/>
                <c:pt idx="0">
                  <c:v>0.84210526315789513</c:v>
                </c:pt>
                <c:pt idx="1">
                  <c:v>0.88405797101449302</c:v>
                </c:pt>
                <c:pt idx="2">
                  <c:v>0.85815602836879412</c:v>
                </c:pt>
                <c:pt idx="3">
                  <c:v>0.88345864661654105</c:v>
                </c:pt>
                <c:pt idx="4">
                  <c:v>0.84228769497400302</c:v>
                </c:pt>
                <c:pt idx="5">
                  <c:v>0.8477366255144031</c:v>
                </c:pt>
                <c:pt idx="6">
                  <c:v>0.85450061652281117</c:v>
                </c:pt>
                <c:pt idx="7">
                  <c:v>0.85250219490781387</c:v>
                </c:pt>
                <c:pt idx="8">
                  <c:v>0.84840182648401818</c:v>
                </c:pt>
                <c:pt idx="9">
                  <c:v>0.83881815998078302</c:v>
                </c:pt>
                <c:pt idx="10">
                  <c:v>0.83040152963671099</c:v>
                </c:pt>
                <c:pt idx="11">
                  <c:v>0.83446258084385583</c:v>
                </c:pt>
                <c:pt idx="12">
                  <c:v>0.83264033264033321</c:v>
                </c:pt>
                <c:pt idx="13">
                  <c:v>0.79811653914067093</c:v>
                </c:pt>
                <c:pt idx="14">
                  <c:v>0.80329500221141115</c:v>
                </c:pt>
                <c:pt idx="15">
                  <c:v>0.79023746701847009</c:v>
                </c:pt>
                <c:pt idx="16">
                  <c:v>0.79827915869980914</c:v>
                </c:pt>
                <c:pt idx="17">
                  <c:v>0.77782048817989624</c:v>
                </c:pt>
                <c:pt idx="18">
                  <c:v>0.74950525986876404</c:v>
                </c:pt>
                <c:pt idx="19">
                  <c:v>0.73621312087638491</c:v>
                </c:pt>
                <c:pt idx="20">
                  <c:v>0.72371039338741805</c:v>
                </c:pt>
                <c:pt idx="21">
                  <c:v>0.70396123050990311</c:v>
                </c:pt>
                <c:pt idx="22">
                  <c:v>0.69838709677419308</c:v>
                </c:pt>
                <c:pt idx="23">
                  <c:v>0.66436384571099594</c:v>
                </c:pt>
                <c:pt idx="24">
                  <c:v>0.68811188811188806</c:v>
                </c:pt>
                <c:pt idx="25">
                  <c:v>0.65015479876160998</c:v>
                </c:pt>
                <c:pt idx="26">
                  <c:v>0.66081871345029219</c:v>
                </c:pt>
                <c:pt idx="27">
                  <c:v>0.77142857142857124</c:v>
                </c:pt>
                <c:pt idx="28">
                  <c:v>0.57746478873239382</c:v>
                </c:pt>
                <c:pt idx="30">
                  <c:v>0.7850933067070649</c:v>
                </c:pt>
              </c:numCache>
            </c:numRef>
          </c:val>
        </c:ser>
        <c:ser>
          <c:idx val="6"/>
          <c:order val="6"/>
          <c:tx>
            <c:strRef>
              <c:f>SET率!$P$2</c:f>
              <c:strCache>
                <c:ptCount val="1"/>
                <c:pt idx="0">
                  <c:v>2013凍結SET率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circle"/>
            <c:size val="9"/>
            <c:spPr>
              <a:solidFill>
                <a:srgbClr val="FF66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SET率!$A$5:$A$35</c:f>
              <c:strCache>
                <c:ptCount val="3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25</c:v>
                </c:pt>
                <c:pt idx="4">
                  <c:v>26</c:v>
                </c:pt>
                <c:pt idx="5">
                  <c:v>27</c:v>
                </c:pt>
                <c:pt idx="6">
                  <c:v>28</c:v>
                </c:pt>
                <c:pt idx="7">
                  <c:v>29</c:v>
                </c:pt>
                <c:pt idx="8">
                  <c:v>30</c:v>
                </c:pt>
                <c:pt idx="9">
                  <c:v>31</c:v>
                </c:pt>
                <c:pt idx="10">
                  <c:v>32</c:v>
                </c:pt>
                <c:pt idx="11">
                  <c:v>33</c:v>
                </c:pt>
                <c:pt idx="12">
                  <c:v>34</c:v>
                </c:pt>
                <c:pt idx="13">
                  <c:v>35</c:v>
                </c:pt>
                <c:pt idx="14">
                  <c:v>36</c:v>
                </c:pt>
                <c:pt idx="15">
                  <c:v>37</c:v>
                </c:pt>
                <c:pt idx="16">
                  <c:v>38</c:v>
                </c:pt>
                <c:pt idx="17">
                  <c:v>39</c:v>
                </c:pt>
                <c:pt idx="18">
                  <c:v>40</c:v>
                </c:pt>
                <c:pt idx="19">
                  <c:v>41</c:v>
                </c:pt>
                <c:pt idx="20">
                  <c:v>42</c:v>
                </c:pt>
                <c:pt idx="21">
                  <c:v>43</c:v>
                </c:pt>
                <c:pt idx="22">
                  <c:v>44</c:v>
                </c:pt>
                <c:pt idx="23">
                  <c:v>45</c:v>
                </c:pt>
                <c:pt idx="24">
                  <c:v>46</c:v>
                </c:pt>
                <c:pt idx="25">
                  <c:v>47</c:v>
                </c:pt>
                <c:pt idx="26">
                  <c:v>48</c:v>
                </c:pt>
                <c:pt idx="27">
                  <c:v>49</c:v>
                </c:pt>
                <c:pt idx="28">
                  <c:v>50歳以上</c:v>
                </c:pt>
                <c:pt idx="30">
                  <c:v>合計</c:v>
                </c:pt>
              </c:strCache>
            </c:strRef>
          </c:cat>
          <c:val>
            <c:numRef>
              <c:f>SET率!$P$5:$P$35</c:f>
              <c:numCache>
                <c:formatCode>0.0%</c:formatCode>
                <c:ptCount val="31"/>
                <c:pt idx="0">
                  <c:v>0.64285714285714302</c:v>
                </c:pt>
                <c:pt idx="1">
                  <c:v>0.86440677966101698</c:v>
                </c:pt>
                <c:pt idx="2">
                  <c:v>0.86754966887417218</c:v>
                </c:pt>
                <c:pt idx="3">
                  <c:v>0.85303514376996792</c:v>
                </c:pt>
                <c:pt idx="4">
                  <c:v>0.87179487179487225</c:v>
                </c:pt>
                <c:pt idx="5">
                  <c:v>0.90102040816326501</c:v>
                </c:pt>
                <c:pt idx="6">
                  <c:v>0.87929125138427522</c:v>
                </c:pt>
                <c:pt idx="7">
                  <c:v>0.87558869701726794</c:v>
                </c:pt>
                <c:pt idx="8">
                  <c:v>0.8695652173913041</c:v>
                </c:pt>
                <c:pt idx="9">
                  <c:v>0.86470459037996905</c:v>
                </c:pt>
                <c:pt idx="10">
                  <c:v>0.86057201225740509</c:v>
                </c:pt>
                <c:pt idx="11">
                  <c:v>0.86087450312322511</c:v>
                </c:pt>
                <c:pt idx="12">
                  <c:v>0.84959492779147605</c:v>
                </c:pt>
                <c:pt idx="13">
                  <c:v>0.82692692692692693</c:v>
                </c:pt>
                <c:pt idx="14">
                  <c:v>0.81492284531426395</c:v>
                </c:pt>
                <c:pt idx="15">
                  <c:v>0.80994229915668003</c:v>
                </c:pt>
                <c:pt idx="16">
                  <c:v>0.80004890772742099</c:v>
                </c:pt>
                <c:pt idx="17">
                  <c:v>0.79148770011714187</c:v>
                </c:pt>
                <c:pt idx="18">
                  <c:v>0.76639646278555607</c:v>
                </c:pt>
                <c:pt idx="19">
                  <c:v>0.74630518685870306</c:v>
                </c:pt>
                <c:pt idx="20">
                  <c:v>0.73353474320241696</c:v>
                </c:pt>
                <c:pt idx="21">
                  <c:v>0.72961867192636398</c:v>
                </c:pt>
                <c:pt idx="22">
                  <c:v>0.71867734435546404</c:v>
                </c:pt>
                <c:pt idx="23">
                  <c:v>0.69450748978665378</c:v>
                </c:pt>
                <c:pt idx="24">
                  <c:v>0.66162570888468819</c:v>
                </c:pt>
                <c:pt idx="25">
                  <c:v>0.66243654822334996</c:v>
                </c:pt>
                <c:pt idx="26">
                  <c:v>0.69863013698630105</c:v>
                </c:pt>
                <c:pt idx="27">
                  <c:v>0.74757281553398114</c:v>
                </c:pt>
                <c:pt idx="28">
                  <c:v>0.71621621621621601</c:v>
                </c:pt>
                <c:pt idx="30">
                  <c:v>0.79970922031985814</c:v>
                </c:pt>
              </c:numCache>
            </c:numRef>
          </c:val>
        </c:ser>
        <c:dLbls/>
        <c:marker val="1"/>
        <c:axId val="172071168"/>
        <c:axId val="172097920"/>
      </c:lineChart>
      <c:catAx>
        <c:axId val="172071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年齢（歳）</a:t>
                </a:r>
              </a:p>
            </c:rich>
          </c:tx>
          <c:layout/>
        </c:title>
        <c:numFmt formatCode="General" sourceLinked="0"/>
        <c:tickLblPos val="nextTo"/>
        <c:crossAx val="172097920"/>
        <c:crosses val="autoZero"/>
        <c:auto val="1"/>
        <c:lblAlgn val="ctr"/>
        <c:lblOffset val="100"/>
      </c:catAx>
      <c:valAx>
        <c:axId val="172097920"/>
        <c:scaling>
          <c:orientation val="minMax"/>
          <c:max val="1"/>
          <c:min val="0.30000000000000004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単胚移植率</a:t>
                </a:r>
              </a:p>
            </c:rich>
          </c:tx>
          <c:layout/>
        </c:title>
        <c:numFmt formatCode="0%" sourceLinked="1"/>
        <c:tickLblPos val="nextTo"/>
        <c:crossAx val="172071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037370794026786"/>
          <c:y val="0.56649831200478518"/>
          <c:w val="0.21296216602857601"/>
          <c:h val="0.29770165734932802"/>
        </c:manualLayout>
      </c:layout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8"/>
  <c:chart>
    <c:plotArea>
      <c:layout>
        <c:manualLayout>
          <c:layoutTarget val="inner"/>
          <c:xMode val="edge"/>
          <c:yMode val="edge"/>
          <c:x val="9.1758040587586714E-2"/>
          <c:y val="0.10148730730392698"/>
          <c:w val="0.63209229877102902"/>
          <c:h val="0.56467518953161899"/>
        </c:manualLayout>
      </c:layout>
      <c:pieChart>
        <c:varyColors val="1"/>
        <c:ser>
          <c:idx val="0"/>
          <c:order val="0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bestFit"/>
            <c:showCatName val="1"/>
            <c:showPercent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刺激法別!$E$5:$N$5</c:f>
              <c:strCache>
                <c:ptCount val="10"/>
                <c:pt idx="0">
                  <c:v>自然</c:v>
                </c:pt>
                <c:pt idx="1">
                  <c:v>CC</c:v>
                </c:pt>
                <c:pt idx="2">
                  <c:v>CC+FSH</c:v>
                </c:pt>
                <c:pt idx="3">
                  <c:v>FSH</c:v>
                </c:pt>
                <c:pt idx="4">
                  <c:v>FSH+ago.</c:v>
                </c:pt>
                <c:pt idx="5">
                  <c:v>FSH+ant.</c:v>
                </c:pt>
                <c:pt idx="6">
                  <c:v>CC+FSH+ant.</c:v>
                </c:pt>
                <c:pt idx="7">
                  <c:v>AI</c:v>
                </c:pt>
                <c:pt idx="8">
                  <c:v>AI+FSH</c:v>
                </c:pt>
                <c:pt idx="9">
                  <c:v>その他</c:v>
                </c:pt>
              </c:strCache>
            </c:strRef>
          </c:cat>
          <c:val>
            <c:numRef>
              <c:f>刺激法別!$E$8:$N$8</c:f>
              <c:numCache>
                <c:formatCode>General</c:formatCode>
                <c:ptCount val="10"/>
                <c:pt idx="0">
                  <c:v>48585</c:v>
                </c:pt>
                <c:pt idx="1">
                  <c:v>68985</c:v>
                </c:pt>
                <c:pt idx="2">
                  <c:v>71353</c:v>
                </c:pt>
                <c:pt idx="3">
                  <c:v>8469</c:v>
                </c:pt>
                <c:pt idx="4">
                  <c:v>89741</c:v>
                </c:pt>
                <c:pt idx="5">
                  <c:v>69888</c:v>
                </c:pt>
                <c:pt idx="6">
                  <c:v>12727</c:v>
                </c:pt>
                <c:pt idx="7" formatCode="0">
                  <c:v>7475</c:v>
                </c:pt>
                <c:pt idx="8" formatCode="0">
                  <c:v>7015</c:v>
                </c:pt>
                <c:pt idx="9" formatCode="0">
                  <c:v>9032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b"/>
      <c:layout>
        <c:manualLayout>
          <c:xMode val="edge"/>
          <c:yMode val="edge"/>
          <c:x val="4.7822387961136012E-2"/>
          <c:y val="0.73529956898730597"/>
          <c:w val="0.93782534175131294"/>
          <c:h val="0.26470043101269403"/>
        </c:manualLayout>
      </c:layout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zero"/>
  </c:chart>
  <c:txPr>
    <a:bodyPr/>
    <a:lstStyle/>
    <a:p>
      <a:pPr>
        <a:defRPr sz="11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FE0A-6BF1-3A46-A7F4-06A95DF19B05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7C045-D777-1C46-994F-3A8C1CF5C01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844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82BD7-4A48-E444-A0FE-A0FA85DFBE0B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7915-5EB6-C74F-9752-7F963D1473D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7194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E856-C146-894F-8DF6-B678B76C7F2E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8597-3A4D-074E-A571-F042AB44DAA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1179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C8630-6DC4-0C49-A11D-4D9083514E08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49FC-54CD-DC42-B742-BF1C929D7F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4168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F58A-833D-F54D-A708-A8B86B89E75B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1EA48-2E13-244B-BD9B-260598D7E28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0857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A33C-982A-3342-9855-962E915C3881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A62D8-E750-9342-AB8E-24D7EBCEA38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63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9AC61-42BE-3A42-A323-6696DEBA05F2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EEAC-8A3D-5C4D-9046-76DE094A013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3418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E729-5226-504D-9357-C9AF4B7D91B7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17DA4-C412-424A-84CA-95E6B75CD7F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763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6BB4-3801-944D-B8AC-064123C8B319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1749-9D3C-FD4A-A435-2849B8D749F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5840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C5F61-E79F-F44D-AAE9-1E7A61C7F742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26D30-0A7F-8546-A3AA-D42C842C1EA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8637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6405-4948-5640-A919-33A6490C3EC9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88235-0BF7-C84A-9E17-A55AD1C7B63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075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318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01625" y="1192213"/>
            <a:ext cx="8528050" cy="5057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002538D-06BD-3B47-9F27-117B7FA4B943}" type="datetime1">
              <a:rPr lang="ja-JP" altLang="en-US"/>
              <a:pPr>
                <a:defRPr/>
              </a:pPr>
              <a:t>2016/1/20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4BDDB1A-F396-1045-8199-48308CD65D6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pic>
        <p:nvPicPr>
          <p:cNvPr id="1031" name="図 6" descr="jsog_logo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89663"/>
            <a:ext cx="608012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治療周期数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7468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SET</a:t>
            </a:r>
            <a:r>
              <a:rPr kumimoji="1" lang="ja-JP" altLang="en-US" sz="3200" dirty="0" smtClean="0"/>
              <a:t>実施率　</a:t>
            </a:r>
            <a:r>
              <a:rPr lang="en-US" altLang="ja-JP" sz="3200" dirty="0" smtClean="0"/>
              <a:t>7</a:t>
            </a:r>
            <a:r>
              <a:rPr kumimoji="1" lang="ja-JP" altLang="en-US" sz="3200" dirty="0" smtClean="0"/>
              <a:t>年間の比較</a:t>
            </a:r>
            <a:r>
              <a:rPr lang="ja-JP" altLang="en-US" sz="3200" dirty="0" smtClean="0"/>
              <a:t>（凍結</a:t>
            </a:r>
            <a:r>
              <a:rPr kumimoji="1" lang="ja-JP" altLang="en-US" sz="3200" dirty="0" smtClean="0"/>
              <a:t>胚移植）</a:t>
            </a:r>
            <a:endParaRPr kumimoji="1" lang="ja-JP" altLang="en-US" sz="32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0211453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24920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0681" y="-5840"/>
            <a:ext cx="8229600" cy="684918"/>
          </a:xfrm>
        </p:spPr>
        <p:txBody>
          <a:bodyPr/>
          <a:lstStyle/>
          <a:p>
            <a:r>
              <a:rPr kumimoji="1" lang="ja-JP" altLang="en-US" sz="3600" dirty="0" smtClean="0"/>
              <a:t>刺激法内訳　</a:t>
            </a:r>
            <a:r>
              <a:rPr kumimoji="1" lang="en-US" altLang="ja-JP" sz="3600" dirty="0" smtClean="0"/>
              <a:t>2012-2013</a:t>
            </a:r>
            <a:endParaRPr kumimoji="1"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7106" y="787330"/>
            <a:ext cx="3493911" cy="639762"/>
          </a:xfrm>
          <a:ln>
            <a:noFill/>
          </a:ln>
        </p:spPr>
        <p:txBody>
          <a:bodyPr anchor="ctr"/>
          <a:lstStyle/>
          <a:p>
            <a:pPr algn="ctr"/>
            <a:r>
              <a:rPr kumimoji="1" lang="ja-JP" altLang="en-US" dirty="0" smtClean="0"/>
              <a:t>刺激周期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28075" y="650836"/>
            <a:ext cx="3258726" cy="515702"/>
          </a:xfrm>
          <a:ln>
            <a:noFill/>
          </a:ln>
        </p:spPr>
        <p:txBody>
          <a:bodyPr anchor="ctr"/>
          <a:lstStyle/>
          <a:p>
            <a:pPr algn="r"/>
            <a:r>
              <a:rPr kumimoji="1" lang="ja-JP" altLang="en-US" sz="2000" dirty="0" smtClean="0"/>
              <a:t>移植または全凍結実施周期</a:t>
            </a:r>
            <a:endParaRPr kumimoji="1" lang="ja-JP" altLang="en-US" sz="2000" dirty="0"/>
          </a:p>
        </p:txBody>
      </p:sp>
      <p:graphicFrame>
        <p:nvGraphicFramePr>
          <p:cNvPr id="21" name="コンテンツ プレースホルダー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9290213"/>
              </p:ext>
            </p:extLst>
          </p:nvPr>
        </p:nvGraphicFramePr>
        <p:xfrm>
          <a:off x="702985" y="1295962"/>
          <a:ext cx="4725090" cy="5289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コンテンツ プレースホルダー 2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1806178261"/>
              </p:ext>
            </p:extLst>
          </p:nvPr>
        </p:nvGraphicFramePr>
        <p:xfrm>
          <a:off x="5296372" y="980442"/>
          <a:ext cx="2797763" cy="2735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テキスト プレースホルダー 4"/>
          <p:cNvSpPr txBox="1">
            <a:spLocks/>
          </p:cNvSpPr>
          <p:nvPr/>
        </p:nvSpPr>
        <p:spPr bwMode="auto">
          <a:xfrm>
            <a:off x="7405158" y="3932315"/>
            <a:ext cx="1281642" cy="4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ＭＳ Ｐゴシック" charset="-128"/>
              </a:defRPr>
            </a:lvl1pPr>
            <a:lvl2pPr marL="4572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000" dirty="0" smtClean="0"/>
              <a:t>妊娠周期</a:t>
            </a:r>
            <a:endParaRPr lang="ja-JP" altLang="en-US" sz="2000" dirty="0"/>
          </a:p>
        </p:txBody>
      </p:sp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73336818"/>
              </p:ext>
            </p:extLst>
          </p:nvPr>
        </p:nvGraphicFramePr>
        <p:xfrm>
          <a:off x="5296373" y="3829181"/>
          <a:ext cx="2795918" cy="2963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テキスト ボックス 27"/>
          <p:cNvSpPr txBox="1"/>
          <p:nvPr/>
        </p:nvSpPr>
        <p:spPr>
          <a:xfrm>
            <a:off x="2775189" y="5221113"/>
            <a:ext cx="12794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CC(</a:t>
            </a:r>
            <a:r>
              <a:rPr lang="ja-JP" altLang="en-US" sz="1200" dirty="0" smtClean="0"/>
              <a:t>クロミフェン</a:t>
            </a:r>
            <a:r>
              <a:rPr lang="en-US" altLang="ja-JP" sz="1200" dirty="0" smtClean="0"/>
              <a:t>)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75189" y="5584662"/>
            <a:ext cx="12794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FSH+agonist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225807" y="5581324"/>
            <a:ext cx="12794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FSH+antagonist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01985" y="5945715"/>
            <a:ext cx="127940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/>
              <a:t>CC+FSH+antagonist</a:t>
            </a:r>
            <a:endParaRPr kumimoji="1" lang="ja-JP" altLang="en-US" sz="9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75188" y="5941410"/>
            <a:ext cx="1354663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/>
              <a:t>AI(</a:t>
            </a:r>
            <a:r>
              <a:rPr lang="ja-JP" altLang="en-US" sz="900" dirty="0" smtClean="0"/>
              <a:t>アロマターゼ阻害薬）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2828404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刺激法別</a:t>
            </a:r>
            <a:r>
              <a:rPr lang="ja-JP" altLang="en-US" sz="2800" dirty="0">
                <a:latin typeface="Calibri" charset="0"/>
                <a:ea typeface="ＭＳ Ｐゴシック" charset="0"/>
                <a:cs typeface="ＭＳ Ｐゴシック" charset="0"/>
              </a:rPr>
              <a:t>　年齢</a:t>
            </a:r>
            <a:r>
              <a:rPr lang="ja-JP" alt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別　妊娠率　</a:t>
            </a:r>
            <a: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</a:rPr>
              <a:t>2012</a:t>
            </a:r>
            <a:r>
              <a:rPr lang="en-US" altLang="ja-JP" sz="2800" dirty="0">
                <a:latin typeface="Calibri" charset="0"/>
                <a:ea typeface="ＭＳ Ｐゴシック" charset="0"/>
                <a:cs typeface="ＭＳ Ｐゴシック" charset="0"/>
              </a:rPr>
              <a:t>-</a:t>
            </a:r>
            <a: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</a:rPr>
              <a:t>2013</a:t>
            </a:r>
            <a:b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ja-JP" altLang="en-US" sz="2800" dirty="0">
                <a:latin typeface="Calibri" charset="0"/>
                <a:ea typeface="ＭＳ Ｐゴシック" charset="0"/>
                <a:cs typeface="ＭＳ Ｐゴシック" charset="0"/>
              </a:rPr>
              <a:t>　</a:t>
            </a:r>
            <a:r>
              <a:rPr lang="ja-JP" alt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（刺激開始あたり）</a:t>
            </a:r>
            <a:endParaRPr kumimoji="1" lang="ja-JP" altLang="en-US" sz="2800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36462364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165630" y="4659636"/>
            <a:ext cx="664045" cy="282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/>
              <a:t>(</a:t>
            </a:r>
            <a:r>
              <a:rPr lang="ja-JP" altLang="en-US" sz="1100" dirty="0" smtClean="0"/>
              <a:t>年齢）</a:t>
            </a:r>
            <a:endParaRPr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56904" y="5265472"/>
            <a:ext cx="664045" cy="282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/>
              <a:t>(</a:t>
            </a:r>
            <a:r>
              <a:rPr lang="ja-JP" altLang="en-US" dirty="0" smtClean="0"/>
              <a:t>刺激法</a:t>
            </a:r>
            <a:r>
              <a:rPr lang="ja-JP" altLang="en-US" sz="1100" dirty="0" smtClean="0"/>
              <a:t>）</a:t>
            </a:r>
            <a:endParaRPr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90606" y="5741488"/>
            <a:ext cx="1655704" cy="37035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FSH</a:t>
            </a:r>
            <a:r>
              <a:rPr lang="ja-JP" altLang="en-US" dirty="0"/>
              <a:t>：</a:t>
            </a:r>
            <a:r>
              <a:rPr lang="en-US" altLang="ja-JP" dirty="0"/>
              <a:t>h</a:t>
            </a:r>
            <a:r>
              <a:rPr lang="en-US" altLang="ja-JP" dirty="0">
                <a:sym typeface="Wingdings"/>
              </a:rPr>
              <a:t>MG</a:t>
            </a:r>
            <a:r>
              <a:rPr lang="ja-JP" altLang="en-US" dirty="0">
                <a:sym typeface="Wingdings"/>
              </a:rPr>
              <a:t>含む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98192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刺激法別</a:t>
            </a:r>
            <a:r>
              <a:rPr lang="ja-JP" altLang="en-US" sz="2800" dirty="0">
                <a:latin typeface="Calibri" charset="0"/>
                <a:ea typeface="ＭＳ Ｐゴシック" charset="0"/>
                <a:cs typeface="ＭＳ Ｐゴシック" charset="0"/>
              </a:rPr>
              <a:t>　年齢</a:t>
            </a:r>
            <a:r>
              <a:rPr lang="ja-JP" alt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別　妊娠率　</a:t>
            </a:r>
            <a: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</a:rPr>
              <a:t>2012</a:t>
            </a:r>
            <a:r>
              <a:rPr lang="en-US" altLang="ja-JP" sz="2800" dirty="0">
                <a:latin typeface="Calibri" charset="0"/>
                <a:ea typeface="ＭＳ Ｐゴシック" charset="0"/>
                <a:cs typeface="ＭＳ Ｐゴシック" charset="0"/>
              </a:rPr>
              <a:t>-</a:t>
            </a:r>
            <a: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</a:rPr>
              <a:t>2013</a:t>
            </a:r>
            <a:br>
              <a:rPr lang="en-US" altLang="ja-JP" sz="2800" dirty="0" smtClean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ja-JP" altLang="en-US" sz="2800" dirty="0">
                <a:latin typeface="Calibri" charset="0"/>
                <a:ea typeface="ＭＳ Ｐゴシック" charset="0"/>
                <a:cs typeface="ＭＳ Ｐゴシック" charset="0"/>
              </a:rPr>
              <a:t>　</a:t>
            </a:r>
            <a:r>
              <a:rPr lang="ja-JP" altLang="en-US" sz="2800" dirty="0" smtClean="0">
                <a:latin typeface="Calibri" charset="0"/>
                <a:ea typeface="ＭＳ Ｐゴシック" charset="0"/>
                <a:cs typeface="ＭＳ Ｐゴシック" charset="0"/>
              </a:rPr>
              <a:t>（移植あたり）</a:t>
            </a:r>
            <a:endParaRPr kumimoji="1" lang="ja-JP" altLang="en-US" sz="2800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4057915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8165630" y="4659636"/>
            <a:ext cx="664045" cy="282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/>
              <a:t>(</a:t>
            </a:r>
            <a:r>
              <a:rPr lang="ja-JP" altLang="en-US" sz="1100" dirty="0" smtClean="0"/>
              <a:t>年齢）</a:t>
            </a:r>
            <a:endParaRPr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56904" y="5265472"/>
            <a:ext cx="664045" cy="2822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100" dirty="0" smtClean="0"/>
              <a:t>(</a:t>
            </a:r>
            <a:r>
              <a:rPr lang="ja-JP" altLang="en-US" dirty="0" smtClean="0"/>
              <a:t>刺激法</a:t>
            </a:r>
            <a:r>
              <a:rPr lang="ja-JP" altLang="en-US" sz="1100" dirty="0" smtClean="0"/>
              <a:t>）</a:t>
            </a:r>
            <a:endParaRPr lang="ja-JP" altLang="en-US" sz="11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90606" y="5741488"/>
            <a:ext cx="1655704" cy="37035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FSH</a:t>
            </a:r>
            <a:r>
              <a:rPr lang="ja-JP" altLang="en-US" dirty="0"/>
              <a:t>：</a:t>
            </a:r>
            <a:r>
              <a:rPr lang="en-US" altLang="ja-JP" dirty="0"/>
              <a:t>h</a:t>
            </a:r>
            <a:r>
              <a:rPr lang="en-US" altLang="ja-JP" dirty="0">
                <a:sym typeface="Wingdings"/>
              </a:rPr>
              <a:t>MG</a:t>
            </a:r>
            <a:r>
              <a:rPr lang="ja-JP" altLang="en-US" dirty="0">
                <a:sym typeface="Wingdings"/>
              </a:rPr>
              <a:t>含む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99942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出生児数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1249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2013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</p:nvPr>
        </p:nvGraphicFramePr>
        <p:xfrm>
          <a:off x="1402155" y="1192207"/>
          <a:ext cx="6326989" cy="5057787"/>
        </p:xfrm>
        <a:graphic>
          <a:graphicData uri="http://schemas.openxmlformats.org/drawingml/2006/table">
            <a:tbl>
              <a:tblPr/>
              <a:tblGrid>
                <a:gridCol w="314918"/>
                <a:gridCol w="572578"/>
                <a:gridCol w="572578"/>
                <a:gridCol w="572578"/>
                <a:gridCol w="477149"/>
                <a:gridCol w="572578"/>
                <a:gridCol w="572578"/>
                <a:gridCol w="572578"/>
                <a:gridCol w="477149"/>
                <a:gridCol w="572578"/>
                <a:gridCol w="572578"/>
                <a:gridCol w="477149"/>
              </a:tblGrid>
              <a:tr h="171773">
                <a:tc>
                  <a:txBody>
                    <a:bodyPr/>
                    <a:lstStyle/>
                    <a:p>
                      <a:pPr algn="l" fontAlgn="b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IVF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GIFT,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その他を含む）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ICSI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SPLIT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を含む）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凍結融解胚（卵）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2231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治療周期数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採卵周期数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妊娠周期数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出生児数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治療周期数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採卵周期数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妊娠周期数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出生児数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治療周期数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妊娠周期数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出生児数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1,195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1,195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1,503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1,503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1,702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114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4,218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3,890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ＭＳ Ｐゴシック"/>
                        </a:rPr>
                        <a:t>580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446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7,405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6,892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1,178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ＭＳ Ｐゴシック"/>
                        </a:rPr>
                        <a:t>1,031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11,177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ＭＳ Ｐゴシック"/>
                        </a:rPr>
                        <a:t>10,581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effectLst/>
                          <a:latin typeface="ＭＳ Ｐゴシック"/>
                        </a:rPr>
                        <a:t>2,015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1,661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17,404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16,381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2,702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2,525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963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936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21,287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20,345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3,730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3,334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2,608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2,447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176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149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25,157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24,033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4,069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3,734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5,510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5,339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759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698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26,648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24,694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4,246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effectLst/>
                          <a:latin typeface="ＭＳ Ｐゴシック"/>
                        </a:rPr>
                        <a:t>3,810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9,820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9,054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1,732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1,579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1,682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27,338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26,385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4,818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4,436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13,438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13,044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2,799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2,588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32,247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30,733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5,730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5,060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16,573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16,376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3,495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3,249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5,208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34,929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33,670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6,255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5,851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18,657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18,266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3,952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3,701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8,132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1,748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1999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36,085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34,290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6,812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5,870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22,984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22,350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4,702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4,247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9,950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31,334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29,907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6,328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5,447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26,712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25,794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4,582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11,653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32,676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31,051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6,749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5,829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30,369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effectLst/>
                          <a:latin typeface="ＭＳ Ｐゴシック"/>
                        </a:rPr>
                        <a:t>29,309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5,924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4,862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13,034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34,953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33,849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7,767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6,443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34,824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33,823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6,775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5,486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15,887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3,299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b="0" i="0" u="none" strike="noStrike">
                          <a:effectLst/>
                          <a:latin typeface="ＭＳ Ｐゴシック"/>
                        </a:rPr>
                        <a:t>38,575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36,480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8,336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6,608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38,871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36,663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7,506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5,994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24,459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41,619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39,656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8,542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6,709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44,698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43,628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7,768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5,921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30,287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5,538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42,822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40,471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8,893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6,706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47,579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45,388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effectLst/>
                          <a:latin typeface="ＭＳ Ｐゴシック"/>
                        </a:rPr>
                        <a:t>8,019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5,864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35,069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9,396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44,778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42,248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8,509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6,256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52,539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49,854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7,904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42,171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11,798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53,873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52,165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7,416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5,144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61,813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60,294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7,784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5,194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45,478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9,257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59,148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57,217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4,664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71,350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69,864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800" b="0" i="0" u="none" strike="noStrike">
                          <a:effectLst/>
                          <a:latin typeface="ＭＳ Ｐゴシック"/>
                        </a:rPr>
                        <a:t>7,017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4,615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60,115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18,597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12,425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63,083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60,754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6,891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5,046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76,790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75,340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7,330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5,180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73,927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16,454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67,714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64,966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6,556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4,657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90,677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88,822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7,699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5,277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83,770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27,382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19,011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31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71,422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68,651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6,341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effectLst/>
                          <a:latin typeface="ＭＳ Ｐゴシック"/>
                        </a:rPr>
                        <a:t>4,546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102,473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100,518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7,601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5,415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95,764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31,721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22,465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73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82,108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79,434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6,703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4,740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125,229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122,962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7,947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5,498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119,089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27,715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73"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800" b="0" i="0" u="none" strike="noStrike">
                          <a:effectLst/>
                          <a:latin typeface="ＭＳ Ｐゴシック"/>
                        </a:rPr>
                        <a:t>89,950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87,104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effectLst/>
                          <a:latin typeface="ＭＳ Ｐゴシック"/>
                        </a:rPr>
                        <a:t>6,817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4,776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137,479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effectLst/>
                          <a:latin typeface="ＭＳ Ｐゴシック"/>
                        </a:rPr>
                        <a:t>134,871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8,027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>
                          <a:effectLst/>
                          <a:latin typeface="ＭＳ Ｐゴシック"/>
                        </a:rPr>
                        <a:t>5,630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141,335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32,148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015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年別　妊娠率・生産率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40089849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352743" y="5925608"/>
            <a:ext cx="447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* 2007</a:t>
            </a:r>
            <a:r>
              <a:rPr kumimoji="1" lang="ja-JP" altLang="en-US" dirty="0" smtClean="0"/>
              <a:t>年以降は全胚凍結周期を除いて表示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5997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>
                <a:latin typeface="+mj-ea"/>
              </a:rPr>
              <a:t>ART</a:t>
            </a:r>
            <a:r>
              <a:rPr lang="ja-JP" altLang="en-US" dirty="0">
                <a:latin typeface="+mj-ea"/>
              </a:rPr>
              <a:t>治療周期数　</a:t>
            </a:r>
            <a:r>
              <a:rPr lang="en-US" altLang="ja-JP" dirty="0" smtClean="0">
                <a:latin typeface="+mj-ea"/>
              </a:rPr>
              <a:t>2013</a:t>
            </a:r>
            <a:endParaRPr lang="ja-JP" altLang="en-US" dirty="0">
              <a:latin typeface="+mj-ea"/>
            </a:endParaRP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1992526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25096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3600" dirty="0" smtClean="0">
                <a:latin typeface="+mj-ea"/>
              </a:rPr>
              <a:t>ART</a:t>
            </a:r>
            <a:r>
              <a:rPr lang="ja-JP" altLang="en-US" sz="3600" dirty="0" smtClean="0">
                <a:latin typeface="+mj-ea"/>
              </a:rPr>
              <a:t>妊娠率・生産率・流産率</a:t>
            </a:r>
            <a:r>
              <a:rPr lang="ja-JP" altLang="en-US" sz="3600" dirty="0">
                <a:latin typeface="+mj-ea"/>
              </a:rPr>
              <a:t>　</a:t>
            </a:r>
            <a:r>
              <a:rPr lang="en-US" altLang="ja-JP" sz="3600" dirty="0" smtClean="0">
                <a:latin typeface="+mj-ea"/>
              </a:rPr>
              <a:t>2013</a:t>
            </a:r>
            <a:endParaRPr lang="ja-JP" altLang="en-US" sz="3600" dirty="0">
              <a:latin typeface="+mj-ea"/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68627562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2182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ja-JP" sz="3600" dirty="0" smtClean="0">
                <a:latin typeface="+mj-ea"/>
              </a:rPr>
              <a:t>ART</a:t>
            </a:r>
            <a:r>
              <a:rPr lang="ja-JP" altLang="en-US" sz="3600" dirty="0" smtClean="0">
                <a:latin typeface="+mj-ea"/>
              </a:rPr>
              <a:t>妊娠率・生産率・流産率</a:t>
            </a:r>
            <a:r>
              <a:rPr lang="ja-JP" altLang="en-US" sz="3600" dirty="0">
                <a:latin typeface="+mj-ea"/>
              </a:rPr>
              <a:t>　</a:t>
            </a:r>
            <a:r>
              <a:rPr lang="en-US" altLang="ja-JP" sz="3600" dirty="0" smtClean="0">
                <a:latin typeface="+mj-ea"/>
              </a:rPr>
              <a:t>2013</a:t>
            </a:r>
            <a:endParaRPr lang="ja-JP" altLang="en-US" sz="3600" dirty="0">
              <a:latin typeface="+mj-ea"/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0657923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90607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558975" y="1192216"/>
          <a:ext cx="8013350" cy="5057768"/>
        </p:xfrm>
        <a:graphic>
          <a:graphicData uri="http://schemas.openxmlformats.org/drawingml/2006/table">
            <a:tbl>
              <a:tblPr/>
              <a:tblGrid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  <a:gridCol w="801335"/>
              </a:tblGrid>
              <a:tr h="14569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2013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年全て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97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年齢別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総治療周期数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移植周期数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妊娠周期数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生産周期数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流産数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妊娠率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総治療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妊娠率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生産率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総治療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流産率</a:t>
                      </a:r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/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総妊娠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以下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3,890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2,560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5,648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3,688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1,628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10,044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6,568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2,560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1,949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8,414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3,251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19,077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12,382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4,583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3,409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22,618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5,247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3,886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24,807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15,645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5,405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26,897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5,576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30,195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5,604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3,795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33,185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19,571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3,434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18,777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4,598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2,799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31,113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16,646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27,625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13,488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22,263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9,973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15,873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6,533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3,868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5,457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以上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69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合計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368,764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209,563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60,236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41,216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15,667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24474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SET</a:t>
            </a:r>
            <a:r>
              <a:rPr kumimoji="1" lang="ja-JP" altLang="en-US" sz="3200" dirty="0" smtClean="0"/>
              <a:t>実施率　</a:t>
            </a:r>
            <a:r>
              <a:rPr lang="en-US" altLang="ja-JP" sz="3200" dirty="0"/>
              <a:t>7</a:t>
            </a:r>
            <a:r>
              <a:rPr kumimoji="1" lang="ja-JP" altLang="en-US" sz="3200" dirty="0" smtClean="0"/>
              <a:t>年間の比較</a:t>
            </a:r>
            <a:r>
              <a:rPr lang="ja-JP" altLang="en-US" sz="3200" dirty="0" smtClean="0"/>
              <a:t>（</a:t>
            </a:r>
            <a:r>
              <a:rPr kumimoji="1" lang="ja-JP" altLang="en-US" sz="3200" dirty="0" smtClean="0"/>
              <a:t>新鮮胚移植）</a:t>
            </a:r>
            <a:endParaRPr kumimoji="1" lang="ja-JP" altLang="en-US" sz="3200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9288671"/>
              </p:ext>
            </p:extLst>
          </p:nvPr>
        </p:nvGraphicFramePr>
        <p:xfrm>
          <a:off x="301625" y="1192213"/>
          <a:ext cx="85280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62574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4281</TotalTime>
  <Words>949</Words>
  <Application>Microsoft Office PowerPoint</Application>
  <PresentationFormat>画面に合わせる (4:3)</PresentationFormat>
  <Paragraphs>739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年別　治療周期数</vt:lpstr>
      <vt:lpstr>年別　出生児数</vt:lpstr>
      <vt:lpstr>2013</vt:lpstr>
      <vt:lpstr>年別　妊娠率・生産率</vt:lpstr>
      <vt:lpstr>ART治療周期数　2013</vt:lpstr>
      <vt:lpstr>ART妊娠率・生産率・流産率　2013</vt:lpstr>
      <vt:lpstr>ART妊娠率・生産率・流産率　2013</vt:lpstr>
      <vt:lpstr>スライド 8</vt:lpstr>
      <vt:lpstr>SET実施率　7年間の比較（新鮮胚移植）</vt:lpstr>
      <vt:lpstr>SET実施率　7年間の比較（凍結胚移植）</vt:lpstr>
      <vt:lpstr>刺激法内訳　2012-2013</vt:lpstr>
      <vt:lpstr>刺激法別　年齢別　妊娠率　2012-2013 　（刺激開始あたり）</vt:lpstr>
      <vt:lpstr>刺激法別　年齢別　妊娠率　2012-2013 　（移植あたり）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治療総数　2007</dc:title>
  <dc:creator>桑原 章</dc:creator>
  <cp:lastModifiedBy>miyuki_nakai</cp:lastModifiedBy>
  <cp:revision>78</cp:revision>
  <cp:lastPrinted>2013-07-23T23:45:05Z</cp:lastPrinted>
  <dcterms:created xsi:type="dcterms:W3CDTF">2009-10-01T02:10:17Z</dcterms:created>
  <dcterms:modified xsi:type="dcterms:W3CDTF">2016-01-20T06:53:16Z</dcterms:modified>
</cp:coreProperties>
</file>